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66" r:id="rId2"/>
    <p:sldId id="256" r:id="rId3"/>
    <p:sldId id="264" r:id="rId4"/>
    <p:sldId id="271" r:id="rId5"/>
    <p:sldId id="269" r:id="rId6"/>
    <p:sldId id="298" r:id="rId7"/>
    <p:sldId id="299" r:id="rId8"/>
    <p:sldId id="300" r:id="rId9"/>
    <p:sldId id="301" r:id="rId10"/>
    <p:sldId id="297" r:id="rId11"/>
    <p:sldId id="276" r:id="rId12"/>
    <p:sldId id="302" r:id="rId13"/>
    <p:sldId id="303" r:id="rId14"/>
    <p:sldId id="304" r:id="rId15"/>
    <p:sldId id="26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85C1B-DD11-E87E-B730-94089FC5D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E23D7F-6C71-0897-BFD4-C21B3CF81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95E176-AE07-A667-B95C-A69F928E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0D042-3D98-024A-09A1-FE32F6BE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B002B-22F6-9A99-4783-8B11B4CB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1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6AE08-D210-95EE-B8BD-26D8B06B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3FC445-6F09-63BF-8EF4-589477FB2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45E4C9-ABFE-6628-D987-66C38628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4CD474-8D35-2E93-335D-7D890660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7B9157-1015-BCF0-F1E2-EC8E82E4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02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ADCD16-7C7E-3213-D83A-00E3F09C8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3BC5A0-C28E-3617-A81C-8EBBD3F8A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D60DB-EEA1-C04D-2170-B0246EF7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9B027-6ACC-452F-DD41-633A7E7E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55D78-6126-9F1B-F623-ABE3C401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4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C777-A569-9743-E72C-E06BA286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4A009-7FED-DA5A-3B36-DC5218A75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21E9CB-87AA-3EB5-B4E3-625196BB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E1E71C-0350-6938-3C64-13BDF359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2DBB8-EB0A-6AA5-401A-D35EADC9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11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C426A-5D02-78BC-DA1F-41B7766D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D6C23-4FD6-E4E7-9348-EE3979047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2CEC09-E386-15B3-3730-2739FF9F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AC4AEE-E5BB-0B51-DE7C-24D3DB45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242443-B00C-0A40-6F4D-6D4923B9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92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24AB0-8DA5-075F-2D9D-05293706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971D2A-23F1-276C-815A-8CC157F82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2FC23-804B-6453-037F-088402D81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22FF45-0757-4729-677E-EBEC729E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546F71-3715-8C65-1A7E-166E6144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B546E1-956B-00B6-8CDE-C149B960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99B8C-B0C1-D856-C9BC-2712BCAF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B73119-4F26-0116-0067-28FB1BF12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A44D0E-90A3-2A0D-771A-B39C3E9D1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3C1F12-E231-0B45-84BE-42F57BCD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4D394A-EAD9-B223-C9FD-DFC370A14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618DB6-B583-7457-3D7C-27859FF5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0A203E-B883-791C-75C1-D0506F69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DE15EE-1DC8-9653-8DF0-2B71496D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83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EA2E4-330E-109F-A190-AC6FAC70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965FCD-3C54-A941-BF81-A5881186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34A55F-39E1-5584-8F4B-EED8B0A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2BF0C3-7799-95E1-4760-8ED74E62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5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5FA7B0-7ECF-7D9E-A045-DDEFF207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5873BE-3F06-3694-824B-DEA69B6B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A4456-5E4A-F4E4-5B49-F9BE8CD3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CD3D-C332-4616-241D-250559F5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37EB2A-D005-9B1E-A0FB-4AB257E1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EBBF5B-4DA1-CED9-7E0D-8045B5EA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48134C-477B-8240-A107-3E044B77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23DB27-9CA5-A737-A3E7-2E01D717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84861C-C43A-9D02-A971-4C5E6C95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4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E354C-CEC0-B462-DBB9-796E52AA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1B0667-4A5B-343D-598B-C9FBEF6F5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699FC6-634A-484E-EB8C-C6D359106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D56FD9-1C11-3365-7A29-146500BF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140C4B-E883-B2A5-0520-F31990AB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9657FF-54C3-03CF-B696-66A7013F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2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3DAC76-E605-D45A-E1E9-FD134BD6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60693B-9F9B-1917-9584-A8FDFC08F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39724-3EF7-B2AA-15B0-FFB8DE8B1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9F4E-C351-4C49-8A27-751BBE671C69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2FB2D-FB20-D188-C7DE-30B9C873C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98632C-F705-443C-633A-3ACE0125E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BDAE-EDA5-48DF-8E52-2C0C1791B7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58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F8B8CAB-CF42-3480-D93F-A224EF840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2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3848014-39DD-FB66-C6B8-2F9F5F0B8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8BF525E-067C-6516-9298-DA11D5CB31C9}"/>
              </a:ext>
            </a:extLst>
          </p:cNvPr>
          <p:cNvSpPr txBox="1"/>
          <p:nvPr/>
        </p:nvSpPr>
        <p:spPr>
          <a:xfrm rot="20552198">
            <a:off x="2192994" y="3297790"/>
            <a:ext cx="7133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المعالجة المحاسبية للعمليات النقدية التيي تتم على مستوى الخزينة الرئيسة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82591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04E318C-1886-7F25-CB55-EF75FBAEF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BD6E6-BCAC-4A4F-B933-6749D627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11" y="374754"/>
            <a:ext cx="6330846" cy="27816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5B965-DD5D-4D07-8913-081472E1F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311" y="3182675"/>
            <a:ext cx="6330846" cy="35047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0920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04E318C-1886-7F25-CB55-EF75FBAEF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596B0-C25D-4181-9DB9-3843CD21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813"/>
            <a:ext cx="5928065" cy="47155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2652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04E318C-1886-7F25-CB55-EF75FBAEF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A49608-40B9-4343-9A6C-9B229104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20" y="0"/>
            <a:ext cx="6735579" cy="45154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02894-5774-48BC-B521-58849F2A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419" y="4515479"/>
            <a:ext cx="6735579" cy="22001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4245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04E318C-1886-7F25-CB55-EF75FBAEF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C2103-CFA9-40FD-B8D7-70E5F75F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92" y="41223"/>
            <a:ext cx="6540708" cy="31055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81468-6E40-42AF-9C17-C155D950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262" y="3188029"/>
            <a:ext cx="6426152" cy="20195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592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0EB2F3B-ABB4-4382-6F71-F242C5F88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15331-5872-4102-923E-10469FC53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" y="-222752"/>
            <a:ext cx="12031838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AD1F252-30E3-E407-ED5C-6005EA2AB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314" name="Zone de texte 7"/>
          <p:cNvSpPr txBox="1">
            <a:spLocks noChangeArrowheads="1"/>
          </p:cNvSpPr>
          <p:nvPr/>
        </p:nvSpPr>
        <p:spPr bwMode="auto">
          <a:xfrm>
            <a:off x="616084" y="5111248"/>
            <a:ext cx="7928043" cy="1524000"/>
          </a:xfrm>
          <a:prstGeom prst="rect">
            <a:avLst/>
          </a:prstGeom>
          <a:ln>
            <a:headEnd/>
            <a:tailEnd/>
          </a:ln>
          <a:effectLst>
            <a:softEdge rad="635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المحور الثاني: المعالجة المحاسبية لمختلفة الانشطة ومختلف العمليات البنكية: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الدرس 4: المعالجة المحاسبية لعمليات قسم الخزينة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40084" y="181478"/>
            <a:ext cx="79280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وزارة التعليم العالي والبحث العلمي                                  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جامعة مساعديه محمد الشريف سو أهراس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كلية العلوم الاقتصادية وعلوم التجارية وعلوم التسيير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قسم: العلوم </a:t>
            </a:r>
            <a:r>
              <a:rPr kumimoji="0" lang="ar-D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الاقتصادية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366" y="1522978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Times New Roman" pitchFamily="18" charset="0"/>
                <a:cs typeface="Aldhabi" panose="01000000000000000000" pitchFamily="2" charset="-78"/>
              </a:rPr>
              <a:t>من إعداد الأستاذ(ة</a:t>
            </a:r>
            <a:r>
              <a:rPr lang="ar-S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Times New Roman" pitchFamily="18" charset="0"/>
                <a:cs typeface="Aldhabi" panose="01000000000000000000" pitchFamily="2" charset="-78"/>
              </a:rPr>
              <a:t>):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ea typeface="Times New Roman" pitchFamily="18" charset="0"/>
              <a:cs typeface="Aldhabi" panose="01000000000000000000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Times New Roman" pitchFamily="18" charset="0"/>
                <a:cs typeface="Aldhabi" panose="01000000000000000000" pitchFamily="2" charset="-78"/>
              </a:rPr>
              <a:t>بلعورة هجيرة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ea typeface="Times New Roman" pitchFamily="18" charset="0"/>
              <a:cs typeface="Aldhabi" panose="01000000000000000000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Times New Roman" pitchFamily="18" charset="0"/>
                <a:cs typeface="Aldhabi" panose="01000000000000000000" pitchFamily="2" charset="-78"/>
              </a:rPr>
              <a:t>السنة الجامعية: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Times New Roman" pitchFamily="18" charset="0"/>
                <a:cs typeface="Aldhabi" panose="01000000000000000000" pitchFamily="2" charset="-78"/>
              </a:rPr>
              <a:t>2023/2024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93862-01E4-4881-9C75-0EC4F87D3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4" y="1348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500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4052ED5-23BA-9C58-5A81-C280939A5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388EF5-3F55-920A-24E4-7F7DDCF7072C}"/>
              </a:ext>
            </a:extLst>
          </p:cNvPr>
          <p:cNvSpPr txBox="1"/>
          <p:nvPr/>
        </p:nvSpPr>
        <p:spPr>
          <a:xfrm>
            <a:off x="583660" y="1091112"/>
            <a:ext cx="11387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وظائف قسم الخزينة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055B7-7BA6-4954-A34D-26C5CA1A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60" y="1552777"/>
            <a:ext cx="10793874" cy="42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2155"/>
      </p:ext>
    </p:extLst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3848014-39DD-FB66-C6B8-2F9F5F0B8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8BF525E-067C-6516-9298-DA11D5CB31C9}"/>
              </a:ext>
            </a:extLst>
          </p:cNvPr>
          <p:cNvSpPr txBox="1"/>
          <p:nvPr/>
        </p:nvSpPr>
        <p:spPr>
          <a:xfrm rot="20552198">
            <a:off x="5636974" y="973558"/>
            <a:ext cx="3261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آليات عمل قسم الخزينة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23CD2-0F1A-4715-9153-CB8E7BEF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76854">
            <a:off x="2433825" y="2720986"/>
            <a:ext cx="6586164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5002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D260F10-5519-A52C-C15A-A338B8994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D7A733-089F-41B1-94AF-183E53C9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8" y="779489"/>
            <a:ext cx="8844056" cy="5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9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D260F10-5519-A52C-C15A-A338B8994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813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2D8BD-39A3-47E2-A371-1B52B7FC1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80" y="539646"/>
            <a:ext cx="8600151" cy="56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1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D260F10-5519-A52C-C15A-A338B8994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CDACD3-ED35-46E5-9AF1-24C8914CB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70" y="434714"/>
            <a:ext cx="8951925" cy="51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3848014-39DD-FB66-C6B8-2F9F5F0B8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5262DD-38EB-4AF7-8B8D-5D5303B00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6804">
            <a:off x="2480970" y="2991189"/>
            <a:ext cx="6658143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030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D260F10-5519-A52C-C15A-A338B8994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DB83F-19EA-4CFA-8A47-BBB64309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3" y="539646"/>
            <a:ext cx="8382029" cy="53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71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Aldhabi</vt:lpstr>
      <vt:lpstr>Arial</vt:lpstr>
      <vt:lpstr>Calibri</vt:lpstr>
      <vt:lpstr>Calibri Light</vt:lpstr>
      <vt:lpstr>Traditional Arabic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BELAOURA</dc:creator>
  <cp:lastModifiedBy>bmsoft</cp:lastModifiedBy>
  <cp:revision>32</cp:revision>
  <dcterms:created xsi:type="dcterms:W3CDTF">2022-09-23T17:30:15Z</dcterms:created>
  <dcterms:modified xsi:type="dcterms:W3CDTF">2024-01-16T16:43:46Z</dcterms:modified>
</cp:coreProperties>
</file>