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4"/>
  </p:notesMasterIdLst>
  <p:sldIdLst>
    <p:sldId id="256" r:id="rId2"/>
    <p:sldId id="257" r:id="rId3"/>
    <p:sldId id="356" r:id="rId4"/>
    <p:sldId id="258" r:id="rId5"/>
    <p:sldId id="260" r:id="rId6"/>
    <p:sldId id="295" r:id="rId7"/>
    <p:sldId id="263" r:id="rId8"/>
    <p:sldId id="298" r:id="rId9"/>
    <p:sldId id="297" r:id="rId10"/>
    <p:sldId id="296" r:id="rId11"/>
    <p:sldId id="299" r:id="rId12"/>
    <p:sldId id="30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FB9D7"/>
    <a:srgbClr val="808080"/>
    <a:srgbClr val="969696"/>
    <a:srgbClr val="FF7F00"/>
    <a:srgbClr val="000000"/>
    <a:srgbClr val="333333"/>
    <a:srgbClr val="EC2C0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4660"/>
  </p:normalViewPr>
  <p:slideViewPr>
    <p:cSldViewPr>
      <p:cViewPr varScale="1">
        <p:scale>
          <a:sx n="64" d="100"/>
          <a:sy n="64" d="100"/>
        </p:scale>
        <p:origin x="-1452"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2ED12F-E63C-4A19-9AA4-AA108AB3F7E2}" type="slidenum">
              <a:rPr lang="en-US"/>
              <a:pPr/>
              <a:t>‹N°›</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108" name="Freeform 12"/>
          <p:cNvSpPr>
            <a:spLocks/>
          </p:cNvSpPr>
          <p:nvPr/>
        </p:nvSpPr>
        <p:spPr bwMode="gray">
          <a:xfrm>
            <a:off x="-9525" y="2997200"/>
            <a:ext cx="2205038" cy="2663825"/>
          </a:xfrm>
          <a:custGeom>
            <a:avLst/>
            <a:gdLst/>
            <a:ahLst/>
            <a:cxnLst>
              <a:cxn ang="0">
                <a:pos x="0" y="1678"/>
              </a:cxn>
              <a:cxn ang="0">
                <a:pos x="0" y="1134"/>
              </a:cxn>
              <a:cxn ang="0">
                <a:pos x="1406" y="0"/>
              </a:cxn>
              <a:cxn ang="0">
                <a:pos x="1406" y="91"/>
              </a:cxn>
              <a:cxn ang="0">
                <a:pos x="0" y="1678"/>
              </a:cxn>
            </a:cxnLst>
            <a:rect l="0" t="0" r="r" b="b"/>
            <a:pathLst>
              <a:path w="1406" h="1678">
                <a:moveTo>
                  <a:pt x="0" y="1678"/>
                </a:moveTo>
                <a:lnTo>
                  <a:pt x="0" y="1134"/>
                </a:lnTo>
                <a:lnTo>
                  <a:pt x="1406" y="0"/>
                </a:lnTo>
                <a:lnTo>
                  <a:pt x="1406" y="91"/>
                </a:lnTo>
                <a:lnTo>
                  <a:pt x="0" y="1678"/>
                </a:lnTo>
                <a:close/>
              </a:path>
            </a:pathLst>
          </a:custGeom>
          <a:solidFill>
            <a:srgbClr val="E0E0E0"/>
          </a:solidFill>
          <a:ln w="9525">
            <a:noFill/>
            <a:round/>
            <a:headEnd/>
            <a:tailEnd/>
          </a:ln>
          <a:effectLst/>
        </p:spPr>
        <p:txBody>
          <a:bodyPr/>
          <a:lstStyle/>
          <a:p>
            <a:endParaRPr lang="fr-FR"/>
          </a:p>
        </p:txBody>
      </p:sp>
      <p:pic>
        <p:nvPicPr>
          <p:cNvPr id="4103" name="Picture 7" descr="9"/>
          <p:cNvPicPr>
            <a:picLocks noChangeAspect="1" noChangeArrowheads="1"/>
          </p:cNvPicPr>
          <p:nvPr/>
        </p:nvPicPr>
        <p:blipFill>
          <a:blip r:embed="rId2"/>
          <a:srcRect/>
          <a:stretch>
            <a:fillRect/>
          </a:stretch>
        </p:blipFill>
        <p:spPr bwMode="gray">
          <a:xfrm>
            <a:off x="1447800" y="1782763"/>
            <a:ext cx="7359650" cy="1609725"/>
          </a:xfrm>
          <a:prstGeom prst="rect">
            <a:avLst/>
          </a:prstGeom>
          <a:noFill/>
        </p:spPr>
      </p:pic>
      <p:sp>
        <p:nvSpPr>
          <p:cNvPr id="4104" name="Freeform 8"/>
          <p:cNvSpPr>
            <a:spLocks/>
          </p:cNvSpPr>
          <p:nvPr/>
        </p:nvSpPr>
        <p:spPr bwMode="gray">
          <a:xfrm>
            <a:off x="568325" y="-9525"/>
            <a:ext cx="1784350" cy="6875463"/>
          </a:xfrm>
          <a:custGeom>
            <a:avLst/>
            <a:gdLst/>
            <a:ahLst/>
            <a:cxnLst>
              <a:cxn ang="0">
                <a:pos x="0" y="0"/>
              </a:cxn>
              <a:cxn ang="0">
                <a:pos x="490" y="2"/>
              </a:cxn>
              <a:cxn ang="0">
                <a:pos x="1124" y="1373"/>
              </a:cxn>
              <a:cxn ang="0">
                <a:pos x="1124" y="2036"/>
              </a:cxn>
              <a:cxn ang="0">
                <a:pos x="889" y="4343"/>
              </a:cxn>
              <a:cxn ang="0">
                <a:pos x="526" y="4343"/>
              </a:cxn>
              <a:cxn ang="0">
                <a:pos x="1079" y="2031"/>
              </a:cxn>
              <a:cxn ang="0">
                <a:pos x="1079" y="1383"/>
              </a:cxn>
              <a:cxn ang="0">
                <a:pos x="0" y="0"/>
              </a:cxn>
            </a:cxnLst>
            <a:rect l="0" t="0" r="r" b="b"/>
            <a:pathLst>
              <a:path w="1124" h="4343">
                <a:moveTo>
                  <a:pt x="0" y="0"/>
                </a:moveTo>
                <a:lnTo>
                  <a:pt x="490" y="2"/>
                </a:lnTo>
                <a:lnTo>
                  <a:pt x="1124" y="1373"/>
                </a:lnTo>
                <a:lnTo>
                  <a:pt x="1124" y="2036"/>
                </a:lnTo>
                <a:lnTo>
                  <a:pt x="889" y="4343"/>
                </a:lnTo>
                <a:lnTo>
                  <a:pt x="526" y="4343"/>
                </a:lnTo>
                <a:lnTo>
                  <a:pt x="1079" y="2031"/>
                </a:lnTo>
                <a:lnTo>
                  <a:pt x="1079" y="1383"/>
                </a:lnTo>
                <a:lnTo>
                  <a:pt x="0" y="0"/>
                </a:lnTo>
                <a:close/>
              </a:path>
            </a:pathLst>
          </a:custGeom>
          <a:solidFill>
            <a:schemeClr val="bg1"/>
          </a:solidFill>
          <a:ln w="9525" cap="flat" cmpd="sng">
            <a:noFill/>
            <a:prstDash val="solid"/>
            <a:round/>
            <a:headEnd type="none" w="med" len="med"/>
            <a:tailEnd type="none" w="med" len="med"/>
          </a:ln>
          <a:effectLst/>
        </p:spPr>
        <p:txBody>
          <a:bodyPr/>
          <a:lstStyle/>
          <a:p>
            <a:endParaRPr lang="fr-FR"/>
          </a:p>
        </p:txBody>
      </p:sp>
      <p:sp>
        <p:nvSpPr>
          <p:cNvPr id="4105" name="Freeform 9"/>
          <p:cNvSpPr>
            <a:spLocks/>
          </p:cNvSpPr>
          <p:nvPr/>
        </p:nvSpPr>
        <p:spPr bwMode="gray">
          <a:xfrm>
            <a:off x="-12700" y="-9525"/>
            <a:ext cx="2392363" cy="6880225"/>
          </a:xfrm>
          <a:custGeom>
            <a:avLst/>
            <a:gdLst/>
            <a:ahLst/>
            <a:cxnLst>
              <a:cxn ang="0">
                <a:pos x="181" y="0"/>
              </a:cxn>
              <a:cxn ang="0">
                <a:pos x="1507" y="1379"/>
              </a:cxn>
              <a:cxn ang="0">
                <a:pos x="1507" y="2036"/>
              </a:cxn>
              <a:cxn ang="0">
                <a:pos x="727" y="4334"/>
              </a:cxn>
              <a:cxn ang="0">
                <a:pos x="2" y="4334"/>
              </a:cxn>
              <a:cxn ang="0">
                <a:pos x="2" y="4162"/>
              </a:cxn>
              <a:cxn ang="0">
                <a:pos x="1441" y="1936"/>
              </a:cxn>
              <a:cxn ang="0">
                <a:pos x="1441" y="1447"/>
              </a:cxn>
              <a:cxn ang="0">
                <a:pos x="8" y="434"/>
              </a:cxn>
              <a:cxn ang="0">
                <a:pos x="0" y="6"/>
              </a:cxn>
              <a:cxn ang="0">
                <a:pos x="181" y="0"/>
              </a:cxn>
            </a:cxnLst>
            <a:rect l="0" t="0" r="r" b="b"/>
            <a:pathLst>
              <a:path w="1507" h="4334">
                <a:moveTo>
                  <a:pt x="181" y="0"/>
                </a:moveTo>
                <a:lnTo>
                  <a:pt x="1507" y="1379"/>
                </a:lnTo>
                <a:lnTo>
                  <a:pt x="1507" y="2036"/>
                </a:lnTo>
                <a:lnTo>
                  <a:pt x="727" y="4334"/>
                </a:lnTo>
                <a:lnTo>
                  <a:pt x="2" y="4334"/>
                </a:lnTo>
                <a:lnTo>
                  <a:pt x="2" y="4162"/>
                </a:lnTo>
                <a:lnTo>
                  <a:pt x="1441" y="1936"/>
                </a:lnTo>
                <a:lnTo>
                  <a:pt x="1441" y="1447"/>
                </a:lnTo>
                <a:lnTo>
                  <a:pt x="8" y="434"/>
                </a:lnTo>
                <a:lnTo>
                  <a:pt x="0" y="6"/>
                </a:lnTo>
                <a:lnTo>
                  <a:pt x="181" y="0"/>
                </a:lnTo>
                <a:close/>
              </a:path>
            </a:pathLst>
          </a:custGeom>
          <a:solidFill>
            <a:schemeClr val="accent1"/>
          </a:solidFill>
          <a:ln w="9525">
            <a:noFill/>
            <a:round/>
            <a:headEnd/>
            <a:tailEnd/>
          </a:ln>
          <a:effectLst/>
        </p:spPr>
        <p:txBody>
          <a:bodyPr/>
          <a:lstStyle/>
          <a:p>
            <a:endParaRPr lang="fr-FR"/>
          </a:p>
        </p:txBody>
      </p:sp>
      <p:sp>
        <p:nvSpPr>
          <p:cNvPr id="4106" name="Freeform 10"/>
          <p:cNvSpPr>
            <a:spLocks/>
          </p:cNvSpPr>
          <p:nvPr/>
        </p:nvSpPr>
        <p:spPr bwMode="gray">
          <a:xfrm>
            <a:off x="2557463" y="0"/>
            <a:ext cx="3022600" cy="6858000"/>
          </a:xfrm>
          <a:custGeom>
            <a:avLst/>
            <a:gdLst/>
            <a:ahLst/>
            <a:cxnLst>
              <a:cxn ang="0">
                <a:pos x="1904" y="0"/>
              </a:cxn>
              <a:cxn ang="0">
                <a:pos x="1178" y="0"/>
              </a:cxn>
              <a:cxn ang="0">
                <a:pos x="0" y="1342"/>
              </a:cxn>
              <a:cxn ang="0">
                <a:pos x="0" y="1950"/>
              </a:cxn>
              <a:cxn ang="0">
                <a:pos x="498" y="4354"/>
              </a:cxn>
              <a:cxn ang="0">
                <a:pos x="1088" y="4354"/>
              </a:cxn>
              <a:cxn ang="0">
                <a:pos x="44" y="1985"/>
              </a:cxn>
              <a:cxn ang="0">
                <a:pos x="44" y="1361"/>
              </a:cxn>
              <a:cxn ang="0">
                <a:pos x="1904" y="0"/>
              </a:cxn>
            </a:cxnLst>
            <a:rect l="0" t="0" r="r" b="b"/>
            <a:pathLst>
              <a:path w="1904" h="4354">
                <a:moveTo>
                  <a:pt x="1904" y="0"/>
                </a:moveTo>
                <a:lnTo>
                  <a:pt x="1178" y="0"/>
                </a:lnTo>
                <a:lnTo>
                  <a:pt x="0" y="1342"/>
                </a:lnTo>
                <a:lnTo>
                  <a:pt x="0" y="1950"/>
                </a:lnTo>
                <a:lnTo>
                  <a:pt x="498" y="4354"/>
                </a:lnTo>
                <a:lnTo>
                  <a:pt x="1088" y="4354"/>
                </a:lnTo>
                <a:lnTo>
                  <a:pt x="44" y="1985"/>
                </a:lnTo>
                <a:lnTo>
                  <a:pt x="44" y="1361"/>
                </a:lnTo>
                <a:lnTo>
                  <a:pt x="1904" y="0"/>
                </a:lnTo>
                <a:close/>
              </a:path>
            </a:pathLst>
          </a:custGeom>
          <a:solidFill>
            <a:srgbClr val="D3D3D3"/>
          </a:solidFill>
          <a:ln w="9525">
            <a:noFill/>
            <a:round/>
            <a:headEnd/>
            <a:tailEnd/>
          </a:ln>
          <a:effectLst/>
        </p:spPr>
        <p:txBody>
          <a:bodyPr/>
          <a:lstStyle/>
          <a:p>
            <a:endParaRPr lang="fr-FR"/>
          </a:p>
        </p:txBody>
      </p:sp>
      <p:sp>
        <p:nvSpPr>
          <p:cNvPr id="4107" name="Freeform 11"/>
          <p:cNvSpPr>
            <a:spLocks/>
          </p:cNvSpPr>
          <p:nvPr/>
        </p:nvSpPr>
        <p:spPr bwMode="gray">
          <a:xfrm>
            <a:off x="2959100" y="-14288"/>
            <a:ext cx="2711450" cy="1887538"/>
          </a:xfrm>
          <a:custGeom>
            <a:avLst/>
            <a:gdLst/>
            <a:ahLst/>
            <a:cxnLst>
              <a:cxn ang="0">
                <a:pos x="1708" y="1"/>
              </a:cxn>
              <a:cxn ang="0">
                <a:pos x="1379" y="0"/>
              </a:cxn>
              <a:cxn ang="0">
                <a:pos x="0" y="1189"/>
              </a:cxn>
              <a:cxn ang="0">
                <a:pos x="1708" y="1"/>
              </a:cxn>
            </a:cxnLst>
            <a:rect l="0" t="0" r="r" b="b"/>
            <a:pathLst>
              <a:path w="1708" h="1189">
                <a:moveTo>
                  <a:pt x="1708" y="1"/>
                </a:moveTo>
                <a:lnTo>
                  <a:pt x="1379" y="0"/>
                </a:lnTo>
                <a:lnTo>
                  <a:pt x="0" y="1189"/>
                </a:lnTo>
                <a:lnTo>
                  <a:pt x="1708" y="1"/>
                </a:lnTo>
                <a:close/>
              </a:path>
            </a:pathLst>
          </a:custGeom>
          <a:solidFill>
            <a:srgbClr val="FFFFFF">
              <a:alpha val="50000"/>
            </a:srgbClr>
          </a:solidFill>
          <a:ln w="9525">
            <a:noFill/>
            <a:round/>
            <a:headEnd/>
            <a:tailEnd/>
          </a:ln>
          <a:effectLst/>
        </p:spPr>
        <p:txBody>
          <a:bodyPr/>
          <a:lstStyle/>
          <a:p>
            <a:endParaRPr lang="fr-FR"/>
          </a:p>
        </p:txBody>
      </p:sp>
      <p:sp>
        <p:nvSpPr>
          <p:cNvPr id="4109" name="Freeform 13"/>
          <p:cNvSpPr>
            <a:spLocks/>
          </p:cNvSpPr>
          <p:nvPr/>
        </p:nvSpPr>
        <p:spPr bwMode="gray">
          <a:xfrm>
            <a:off x="2498725" y="-9525"/>
            <a:ext cx="6105525" cy="6867525"/>
          </a:xfrm>
          <a:custGeom>
            <a:avLst/>
            <a:gdLst/>
            <a:ahLst/>
            <a:cxnLst>
              <a:cxn ang="0">
                <a:pos x="3665" y="0"/>
              </a:cxn>
              <a:cxn ang="0">
                <a:pos x="2122" y="0"/>
              </a:cxn>
              <a:cxn ang="0">
                <a:pos x="0" y="1339"/>
              </a:cxn>
              <a:cxn ang="0">
                <a:pos x="0" y="1950"/>
              </a:cxn>
              <a:cxn ang="0">
                <a:pos x="1215" y="4354"/>
              </a:cxn>
              <a:cxn ang="0">
                <a:pos x="1941" y="4354"/>
              </a:cxn>
              <a:cxn ang="0">
                <a:pos x="72" y="1877"/>
              </a:cxn>
              <a:cxn ang="0">
                <a:pos x="72" y="1361"/>
              </a:cxn>
              <a:cxn ang="0">
                <a:pos x="3846" y="0"/>
              </a:cxn>
              <a:cxn ang="0">
                <a:pos x="2122" y="0"/>
              </a:cxn>
            </a:cxnLst>
            <a:rect l="0" t="0" r="r" b="b"/>
            <a:pathLst>
              <a:path w="3846" h="4354">
                <a:moveTo>
                  <a:pt x="3665" y="0"/>
                </a:moveTo>
                <a:lnTo>
                  <a:pt x="2122" y="0"/>
                </a:lnTo>
                <a:lnTo>
                  <a:pt x="0" y="1339"/>
                </a:lnTo>
                <a:lnTo>
                  <a:pt x="0" y="1950"/>
                </a:lnTo>
                <a:lnTo>
                  <a:pt x="1215" y="4354"/>
                </a:lnTo>
                <a:lnTo>
                  <a:pt x="1941" y="4354"/>
                </a:lnTo>
                <a:lnTo>
                  <a:pt x="72" y="1877"/>
                </a:lnTo>
                <a:lnTo>
                  <a:pt x="72" y="1361"/>
                </a:lnTo>
                <a:lnTo>
                  <a:pt x="3846" y="0"/>
                </a:lnTo>
                <a:lnTo>
                  <a:pt x="2122" y="0"/>
                </a:lnTo>
              </a:path>
            </a:pathLst>
          </a:custGeom>
          <a:solidFill>
            <a:schemeClr val="hlink"/>
          </a:solidFill>
          <a:ln w="9525">
            <a:noFill/>
            <a:round/>
            <a:headEnd/>
            <a:tailEnd/>
          </a:ln>
          <a:effectLst/>
        </p:spPr>
        <p:txBody>
          <a:bodyPr/>
          <a:lstStyle/>
          <a:p>
            <a:endParaRPr lang="fr-FR"/>
          </a:p>
        </p:txBody>
      </p:sp>
      <p:sp>
        <p:nvSpPr>
          <p:cNvPr id="4110" name="Freeform 14"/>
          <p:cNvSpPr>
            <a:spLocks/>
          </p:cNvSpPr>
          <p:nvPr/>
        </p:nvSpPr>
        <p:spPr bwMode="gray">
          <a:xfrm>
            <a:off x="-9525" y="185738"/>
            <a:ext cx="2246313" cy="5984875"/>
          </a:xfrm>
          <a:custGeom>
            <a:avLst/>
            <a:gdLst/>
            <a:ahLst/>
            <a:cxnLst>
              <a:cxn ang="0">
                <a:pos x="0" y="0"/>
              </a:cxn>
              <a:cxn ang="0">
                <a:pos x="1415" y="1197"/>
              </a:cxn>
              <a:cxn ang="0">
                <a:pos x="1415" y="1862"/>
              </a:cxn>
              <a:cxn ang="0">
                <a:pos x="0" y="3770"/>
              </a:cxn>
              <a:cxn ang="0">
                <a:pos x="0" y="3272"/>
              </a:cxn>
              <a:cxn ang="0">
                <a:pos x="1376" y="1801"/>
              </a:cxn>
              <a:cxn ang="0">
                <a:pos x="1376" y="1272"/>
              </a:cxn>
              <a:cxn ang="0">
                <a:pos x="6" y="962"/>
              </a:cxn>
              <a:cxn ang="0">
                <a:pos x="0" y="0"/>
              </a:cxn>
            </a:cxnLst>
            <a:rect l="0" t="0" r="r" b="b"/>
            <a:pathLst>
              <a:path w="1415" h="3770">
                <a:moveTo>
                  <a:pt x="0" y="0"/>
                </a:moveTo>
                <a:lnTo>
                  <a:pt x="1415" y="1197"/>
                </a:lnTo>
                <a:lnTo>
                  <a:pt x="1415" y="1862"/>
                </a:lnTo>
                <a:lnTo>
                  <a:pt x="0" y="3770"/>
                </a:lnTo>
                <a:lnTo>
                  <a:pt x="0" y="3272"/>
                </a:lnTo>
                <a:lnTo>
                  <a:pt x="1376" y="1801"/>
                </a:lnTo>
                <a:lnTo>
                  <a:pt x="1376" y="1272"/>
                </a:lnTo>
                <a:lnTo>
                  <a:pt x="6" y="962"/>
                </a:lnTo>
                <a:lnTo>
                  <a:pt x="0" y="0"/>
                </a:lnTo>
                <a:close/>
              </a:path>
            </a:pathLst>
          </a:custGeom>
          <a:solidFill>
            <a:schemeClr val="accent2"/>
          </a:solidFill>
          <a:ln w="9525">
            <a:noFill/>
            <a:round/>
            <a:headEnd/>
            <a:tailEnd/>
          </a:ln>
          <a:effectLst/>
        </p:spPr>
        <p:txBody>
          <a:bodyPr/>
          <a:lstStyle/>
          <a:p>
            <a:endParaRPr lang="fr-FR"/>
          </a:p>
        </p:txBody>
      </p:sp>
      <p:sp>
        <p:nvSpPr>
          <p:cNvPr id="4111" name="Freeform 15"/>
          <p:cNvSpPr>
            <a:spLocks/>
          </p:cNvSpPr>
          <p:nvPr/>
        </p:nvSpPr>
        <p:spPr bwMode="gray">
          <a:xfrm>
            <a:off x="2608263" y="642938"/>
            <a:ext cx="6540500" cy="6215062"/>
          </a:xfrm>
          <a:custGeom>
            <a:avLst/>
            <a:gdLst/>
            <a:ahLst/>
            <a:cxnLst>
              <a:cxn ang="0">
                <a:pos x="4115" y="0"/>
              </a:cxn>
              <a:cxn ang="0">
                <a:pos x="4120" y="500"/>
              </a:cxn>
              <a:cxn ang="0">
                <a:pos x="61" y="1059"/>
              </a:cxn>
              <a:cxn ang="0">
                <a:pos x="61" y="1466"/>
              </a:cxn>
              <a:cxn ang="0">
                <a:pos x="2419" y="3915"/>
              </a:cxn>
              <a:cxn ang="0">
                <a:pos x="1830" y="3915"/>
              </a:cxn>
              <a:cxn ang="0">
                <a:pos x="0" y="1449"/>
              </a:cxn>
              <a:cxn ang="0">
                <a:pos x="0" y="967"/>
              </a:cxn>
              <a:cxn ang="0">
                <a:pos x="4115" y="0"/>
              </a:cxn>
            </a:cxnLst>
            <a:rect l="0" t="0" r="r" b="b"/>
            <a:pathLst>
              <a:path w="4120" h="3915">
                <a:moveTo>
                  <a:pt x="4115" y="0"/>
                </a:moveTo>
                <a:lnTo>
                  <a:pt x="4120" y="500"/>
                </a:lnTo>
                <a:lnTo>
                  <a:pt x="61" y="1059"/>
                </a:lnTo>
                <a:lnTo>
                  <a:pt x="61" y="1466"/>
                </a:lnTo>
                <a:lnTo>
                  <a:pt x="2419" y="3915"/>
                </a:lnTo>
                <a:lnTo>
                  <a:pt x="1830" y="3915"/>
                </a:lnTo>
                <a:lnTo>
                  <a:pt x="0" y="1449"/>
                </a:lnTo>
                <a:lnTo>
                  <a:pt x="0" y="967"/>
                </a:lnTo>
                <a:lnTo>
                  <a:pt x="4115" y="0"/>
                </a:lnTo>
                <a:close/>
              </a:path>
            </a:pathLst>
          </a:custGeom>
          <a:solidFill>
            <a:schemeClr val="tx2"/>
          </a:solidFill>
          <a:ln w="9525">
            <a:noFill/>
            <a:round/>
            <a:headEnd/>
            <a:tailEnd/>
          </a:ln>
          <a:effectLst/>
        </p:spPr>
        <p:txBody>
          <a:bodyPr/>
          <a:lstStyle/>
          <a:p>
            <a:endParaRPr lang="fr-FR"/>
          </a:p>
        </p:txBody>
      </p:sp>
      <p:sp>
        <p:nvSpPr>
          <p:cNvPr id="4112" name="Freeform 16"/>
          <p:cNvSpPr>
            <a:spLocks/>
          </p:cNvSpPr>
          <p:nvPr/>
        </p:nvSpPr>
        <p:spPr bwMode="gray">
          <a:xfrm>
            <a:off x="2586038" y="-17463"/>
            <a:ext cx="6557962" cy="6875463"/>
          </a:xfrm>
          <a:custGeom>
            <a:avLst/>
            <a:gdLst/>
            <a:ahLst/>
            <a:cxnLst>
              <a:cxn ang="0">
                <a:pos x="4131" y="0"/>
              </a:cxn>
              <a:cxn ang="0">
                <a:pos x="4126" y="494"/>
              </a:cxn>
              <a:cxn ang="0">
                <a:pos x="55" y="1404"/>
              </a:cxn>
              <a:cxn ang="0">
                <a:pos x="55" y="1853"/>
              </a:cxn>
              <a:cxn ang="0">
                <a:pos x="3156" y="4348"/>
              </a:cxn>
              <a:cxn ang="0">
                <a:pos x="2067" y="4348"/>
              </a:cxn>
              <a:cxn ang="0">
                <a:pos x="0" y="1882"/>
              </a:cxn>
              <a:cxn ang="0">
                <a:pos x="0" y="1355"/>
              </a:cxn>
              <a:cxn ang="0">
                <a:pos x="3615" y="0"/>
              </a:cxn>
              <a:cxn ang="0">
                <a:pos x="4131" y="0"/>
              </a:cxn>
            </a:cxnLst>
            <a:rect l="0" t="0" r="r" b="b"/>
            <a:pathLst>
              <a:path w="4131" h="4348">
                <a:moveTo>
                  <a:pt x="4131" y="0"/>
                </a:moveTo>
                <a:lnTo>
                  <a:pt x="4126" y="494"/>
                </a:lnTo>
                <a:lnTo>
                  <a:pt x="55" y="1404"/>
                </a:lnTo>
                <a:lnTo>
                  <a:pt x="55" y="1853"/>
                </a:lnTo>
                <a:lnTo>
                  <a:pt x="3156" y="4348"/>
                </a:lnTo>
                <a:lnTo>
                  <a:pt x="2067" y="4348"/>
                </a:lnTo>
                <a:lnTo>
                  <a:pt x="0" y="1882"/>
                </a:lnTo>
                <a:lnTo>
                  <a:pt x="0" y="1355"/>
                </a:lnTo>
                <a:lnTo>
                  <a:pt x="3615" y="0"/>
                </a:lnTo>
                <a:lnTo>
                  <a:pt x="4131" y="0"/>
                </a:lnTo>
                <a:close/>
              </a:path>
            </a:pathLst>
          </a:custGeom>
          <a:solidFill>
            <a:srgbClr val="FFFFFF"/>
          </a:solidFill>
          <a:ln w="9525">
            <a:noFill/>
            <a:round/>
            <a:headEnd/>
            <a:tailEnd/>
          </a:ln>
          <a:effectLst/>
        </p:spPr>
        <p:txBody>
          <a:bodyPr/>
          <a:lstStyle/>
          <a:p>
            <a:endParaRPr lang="fr-FR"/>
          </a:p>
        </p:txBody>
      </p:sp>
      <p:sp>
        <p:nvSpPr>
          <p:cNvPr id="4113" name="Freeform 17"/>
          <p:cNvSpPr>
            <a:spLocks/>
          </p:cNvSpPr>
          <p:nvPr/>
        </p:nvSpPr>
        <p:spPr bwMode="gray">
          <a:xfrm>
            <a:off x="2771775" y="-26988"/>
            <a:ext cx="5761038" cy="2087563"/>
          </a:xfrm>
          <a:custGeom>
            <a:avLst/>
            <a:gdLst/>
            <a:ahLst/>
            <a:cxnLst>
              <a:cxn ang="0">
                <a:pos x="0" y="1315"/>
              </a:cxn>
              <a:cxn ang="0">
                <a:pos x="2858" y="0"/>
              </a:cxn>
              <a:cxn ang="0">
                <a:pos x="3629" y="0"/>
              </a:cxn>
              <a:cxn ang="0">
                <a:pos x="0" y="1315"/>
              </a:cxn>
            </a:cxnLst>
            <a:rect l="0" t="0" r="r" b="b"/>
            <a:pathLst>
              <a:path w="3629" h="1315">
                <a:moveTo>
                  <a:pt x="0" y="1315"/>
                </a:moveTo>
                <a:lnTo>
                  <a:pt x="2858" y="0"/>
                </a:lnTo>
                <a:lnTo>
                  <a:pt x="3629" y="0"/>
                </a:lnTo>
                <a:lnTo>
                  <a:pt x="0" y="1315"/>
                </a:lnTo>
                <a:close/>
              </a:path>
            </a:pathLst>
          </a:custGeom>
          <a:solidFill>
            <a:srgbClr val="FFFFFF">
              <a:alpha val="50000"/>
            </a:srgbClr>
          </a:solidFill>
          <a:ln w="9525">
            <a:noFill/>
            <a:round/>
            <a:headEnd/>
            <a:tailEnd/>
          </a:ln>
          <a:effectLst/>
        </p:spPr>
        <p:txBody>
          <a:bodyPr/>
          <a:lstStyle/>
          <a:p>
            <a:endParaRPr lang="fr-FR"/>
          </a:p>
        </p:txBody>
      </p:sp>
      <p:sp>
        <p:nvSpPr>
          <p:cNvPr id="4114" name="Freeform 18"/>
          <p:cNvSpPr>
            <a:spLocks/>
          </p:cNvSpPr>
          <p:nvPr/>
        </p:nvSpPr>
        <p:spPr bwMode="gray">
          <a:xfrm>
            <a:off x="2555875" y="2924175"/>
            <a:ext cx="3384550" cy="3944938"/>
          </a:xfrm>
          <a:custGeom>
            <a:avLst/>
            <a:gdLst/>
            <a:ahLst/>
            <a:cxnLst>
              <a:cxn ang="0">
                <a:pos x="0" y="0"/>
              </a:cxn>
              <a:cxn ang="0">
                <a:pos x="2132" y="2495"/>
              </a:cxn>
              <a:cxn ang="0">
                <a:pos x="1814" y="2495"/>
              </a:cxn>
              <a:cxn ang="0">
                <a:pos x="0" y="0"/>
              </a:cxn>
            </a:cxnLst>
            <a:rect l="0" t="0" r="r" b="b"/>
            <a:pathLst>
              <a:path w="2132" h="2495">
                <a:moveTo>
                  <a:pt x="0" y="0"/>
                </a:moveTo>
                <a:lnTo>
                  <a:pt x="2132" y="2495"/>
                </a:lnTo>
                <a:lnTo>
                  <a:pt x="1814" y="2495"/>
                </a:lnTo>
                <a:lnTo>
                  <a:pt x="0" y="0"/>
                </a:lnTo>
                <a:close/>
              </a:path>
            </a:pathLst>
          </a:custGeom>
          <a:solidFill>
            <a:srgbClr val="FFFFFF">
              <a:alpha val="35001"/>
            </a:srgbClr>
          </a:solidFill>
          <a:ln w="9525">
            <a:noFill/>
            <a:round/>
            <a:headEnd/>
            <a:tailEnd/>
          </a:ln>
          <a:effectLst/>
        </p:spPr>
        <p:txBody>
          <a:bodyPr/>
          <a:lstStyle/>
          <a:p>
            <a:endParaRPr lang="fr-FR"/>
          </a:p>
        </p:txBody>
      </p:sp>
      <p:sp>
        <p:nvSpPr>
          <p:cNvPr id="4120" name="Freeform 24"/>
          <p:cNvSpPr>
            <a:spLocks/>
          </p:cNvSpPr>
          <p:nvPr/>
        </p:nvSpPr>
        <p:spPr bwMode="gray">
          <a:xfrm>
            <a:off x="-19050" y="180975"/>
            <a:ext cx="2262188" cy="1914525"/>
          </a:xfrm>
          <a:custGeom>
            <a:avLst/>
            <a:gdLst/>
            <a:ahLst/>
            <a:cxnLst>
              <a:cxn ang="0">
                <a:pos x="1425" y="1206"/>
              </a:cxn>
              <a:cxn ang="0">
                <a:pos x="0" y="0"/>
              </a:cxn>
              <a:cxn ang="0">
                <a:pos x="0" y="186"/>
              </a:cxn>
              <a:cxn ang="0">
                <a:pos x="1425" y="1206"/>
              </a:cxn>
            </a:cxnLst>
            <a:rect l="0" t="0" r="r" b="b"/>
            <a:pathLst>
              <a:path w="1425" h="1206">
                <a:moveTo>
                  <a:pt x="1425" y="1206"/>
                </a:moveTo>
                <a:lnTo>
                  <a:pt x="0" y="0"/>
                </a:lnTo>
                <a:lnTo>
                  <a:pt x="0" y="186"/>
                </a:lnTo>
                <a:lnTo>
                  <a:pt x="1425" y="1206"/>
                </a:lnTo>
                <a:close/>
              </a:path>
            </a:pathLst>
          </a:custGeom>
          <a:solidFill>
            <a:srgbClr val="333333">
              <a:alpha val="39999"/>
            </a:srgbClr>
          </a:solidFill>
          <a:ln w="9525">
            <a:noFill/>
            <a:round/>
            <a:headEnd/>
            <a:tailEnd/>
          </a:ln>
          <a:effectLst/>
        </p:spPr>
        <p:txBody>
          <a:bodyPr/>
          <a:lstStyle/>
          <a:p>
            <a:endParaRPr lang="fr-FR"/>
          </a:p>
        </p:txBody>
      </p:sp>
      <p:sp>
        <p:nvSpPr>
          <p:cNvPr id="4121" name="Freeform 25"/>
          <p:cNvSpPr>
            <a:spLocks/>
          </p:cNvSpPr>
          <p:nvPr/>
        </p:nvSpPr>
        <p:spPr bwMode="gray">
          <a:xfrm>
            <a:off x="-12700" y="3105150"/>
            <a:ext cx="2327275" cy="3762375"/>
          </a:xfrm>
          <a:custGeom>
            <a:avLst/>
            <a:gdLst/>
            <a:ahLst/>
            <a:cxnLst>
              <a:cxn ang="0">
                <a:pos x="0" y="2248"/>
              </a:cxn>
              <a:cxn ang="0">
                <a:pos x="1466" y="0"/>
              </a:cxn>
              <a:cxn ang="0">
                <a:pos x="194" y="2370"/>
              </a:cxn>
              <a:cxn ang="0">
                <a:pos x="4" y="2364"/>
              </a:cxn>
              <a:cxn ang="0">
                <a:pos x="0" y="2248"/>
              </a:cxn>
            </a:cxnLst>
            <a:rect l="0" t="0" r="r" b="b"/>
            <a:pathLst>
              <a:path w="1466" h="2370">
                <a:moveTo>
                  <a:pt x="0" y="2248"/>
                </a:moveTo>
                <a:lnTo>
                  <a:pt x="1466" y="0"/>
                </a:lnTo>
                <a:lnTo>
                  <a:pt x="194" y="2370"/>
                </a:lnTo>
                <a:lnTo>
                  <a:pt x="4" y="2364"/>
                </a:lnTo>
                <a:lnTo>
                  <a:pt x="0" y="2248"/>
                </a:lnTo>
                <a:close/>
              </a:path>
            </a:pathLst>
          </a:custGeom>
          <a:solidFill>
            <a:schemeClr val="folHlink"/>
          </a:solidFill>
          <a:ln w="9525">
            <a:noFill/>
            <a:round/>
            <a:headEnd/>
            <a:tailEnd/>
          </a:ln>
          <a:effectLst/>
        </p:spPr>
        <p:txBody>
          <a:bodyPr/>
          <a:lstStyle/>
          <a:p>
            <a:endParaRPr lang="fr-FR"/>
          </a:p>
        </p:txBody>
      </p:sp>
      <p:sp>
        <p:nvSpPr>
          <p:cNvPr id="4122" name="Freeform 26"/>
          <p:cNvSpPr>
            <a:spLocks/>
          </p:cNvSpPr>
          <p:nvPr/>
        </p:nvSpPr>
        <p:spPr bwMode="gray">
          <a:xfrm>
            <a:off x="-9525" y="1403350"/>
            <a:ext cx="2317750" cy="5265738"/>
          </a:xfrm>
          <a:custGeom>
            <a:avLst/>
            <a:gdLst/>
            <a:ahLst/>
            <a:cxnLst>
              <a:cxn ang="0">
                <a:pos x="6" y="0"/>
              </a:cxn>
              <a:cxn ang="0">
                <a:pos x="6" y="643"/>
              </a:cxn>
              <a:cxn ang="0">
                <a:pos x="1410" y="564"/>
              </a:cxn>
              <a:cxn ang="0">
                <a:pos x="1410" y="1049"/>
              </a:cxn>
              <a:cxn ang="0">
                <a:pos x="0" y="2852"/>
              </a:cxn>
              <a:cxn ang="0">
                <a:pos x="0" y="3317"/>
              </a:cxn>
              <a:cxn ang="0">
                <a:pos x="1460" y="1062"/>
              </a:cxn>
              <a:cxn ang="0">
                <a:pos x="1460" y="505"/>
              </a:cxn>
              <a:cxn ang="0">
                <a:pos x="6" y="0"/>
              </a:cxn>
            </a:cxnLst>
            <a:rect l="0" t="0" r="r" b="b"/>
            <a:pathLst>
              <a:path w="1460" h="3317">
                <a:moveTo>
                  <a:pt x="6" y="0"/>
                </a:moveTo>
                <a:lnTo>
                  <a:pt x="6" y="643"/>
                </a:lnTo>
                <a:lnTo>
                  <a:pt x="1410" y="564"/>
                </a:lnTo>
                <a:lnTo>
                  <a:pt x="1410" y="1049"/>
                </a:lnTo>
                <a:lnTo>
                  <a:pt x="0" y="2852"/>
                </a:lnTo>
                <a:lnTo>
                  <a:pt x="0" y="3317"/>
                </a:lnTo>
                <a:lnTo>
                  <a:pt x="1460" y="1062"/>
                </a:lnTo>
                <a:lnTo>
                  <a:pt x="1460" y="505"/>
                </a:lnTo>
                <a:lnTo>
                  <a:pt x="6" y="0"/>
                </a:lnTo>
                <a:close/>
              </a:path>
            </a:pathLst>
          </a:custGeom>
          <a:solidFill>
            <a:srgbClr val="FFFFFF"/>
          </a:solidFill>
          <a:ln w="9525">
            <a:noFill/>
            <a:round/>
            <a:headEnd/>
            <a:tailEnd/>
          </a:ln>
          <a:effectLst/>
        </p:spPr>
        <p:txBody>
          <a:bodyPr/>
          <a:lstStyle/>
          <a:p>
            <a:endParaRPr lang="fr-FR"/>
          </a:p>
        </p:txBody>
      </p:sp>
      <p:grpSp>
        <p:nvGrpSpPr>
          <p:cNvPr id="4132" name="Group 36"/>
          <p:cNvGrpSpPr>
            <a:grpSpLocks/>
          </p:cNvGrpSpPr>
          <p:nvPr/>
        </p:nvGrpSpPr>
        <p:grpSpPr bwMode="auto">
          <a:xfrm>
            <a:off x="0" y="-19050"/>
            <a:ext cx="9153525" cy="6886575"/>
            <a:chOff x="0" y="0"/>
            <a:chExt cx="5760" cy="4326"/>
          </a:xfrm>
        </p:grpSpPr>
        <p:pic>
          <p:nvPicPr>
            <p:cNvPr id="4131" name="Picture 35" descr="11"/>
            <p:cNvPicPr>
              <a:picLocks noChangeAspect="1" noChangeArrowheads="1"/>
            </p:cNvPicPr>
            <p:nvPr userDrawn="1"/>
          </p:nvPicPr>
          <p:blipFill>
            <a:blip r:embed="rId3"/>
            <a:srcRect/>
            <a:stretch>
              <a:fillRect/>
            </a:stretch>
          </p:blipFill>
          <p:spPr bwMode="gray">
            <a:xfrm>
              <a:off x="0" y="0"/>
              <a:ext cx="5760" cy="4326"/>
            </a:xfrm>
            <a:prstGeom prst="rect">
              <a:avLst/>
            </a:prstGeom>
            <a:noFill/>
          </p:spPr>
        </p:pic>
        <p:sp>
          <p:nvSpPr>
            <p:cNvPr id="4123" name="Rectangle 27"/>
            <p:cNvSpPr>
              <a:spLocks noChangeArrowheads="1"/>
            </p:cNvSpPr>
            <p:nvPr userDrawn="1"/>
          </p:nvSpPr>
          <p:spPr bwMode="gray">
            <a:xfrm>
              <a:off x="212" y="462"/>
              <a:ext cx="5334" cy="3402"/>
            </a:xfrm>
            <a:prstGeom prst="rect">
              <a:avLst/>
            </a:prstGeom>
            <a:noFill/>
            <a:ln w="12700">
              <a:noFill/>
              <a:miter lim="800000"/>
              <a:headEnd/>
              <a:tailEnd/>
            </a:ln>
            <a:effectLst/>
          </p:spPr>
          <p:txBody>
            <a:bodyPr wrap="none" anchor="ctr"/>
            <a:lstStyle/>
            <a:p>
              <a:endParaRPr lang="fr-FR"/>
            </a:p>
          </p:txBody>
        </p:sp>
      </p:grpSp>
      <p:pic>
        <p:nvPicPr>
          <p:cNvPr id="4115" name="Picture 19" descr="2"/>
          <p:cNvPicPr>
            <a:picLocks noChangeAspect="1" noChangeArrowheads="1"/>
          </p:cNvPicPr>
          <p:nvPr/>
        </p:nvPicPr>
        <p:blipFill>
          <a:blip r:embed="rId4"/>
          <a:srcRect/>
          <a:stretch>
            <a:fillRect/>
          </a:stretch>
        </p:blipFill>
        <p:spPr bwMode="gray">
          <a:xfrm>
            <a:off x="4141788" y="4041775"/>
            <a:ext cx="415925" cy="415925"/>
          </a:xfrm>
          <a:prstGeom prst="rect">
            <a:avLst/>
          </a:prstGeom>
          <a:noFill/>
        </p:spPr>
      </p:pic>
      <p:sp>
        <p:nvSpPr>
          <p:cNvPr id="4100" name="Rectangle 4"/>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4098" name="Rectangle 2"/>
          <p:cNvSpPr>
            <a:spLocks noGrp="1" noChangeArrowheads="1"/>
          </p:cNvSpPr>
          <p:nvPr>
            <p:ph type="ctrTitle"/>
          </p:nvPr>
        </p:nvSpPr>
        <p:spPr>
          <a:xfrm>
            <a:off x="985838" y="3787775"/>
            <a:ext cx="7772400" cy="885825"/>
          </a:xfrm>
        </p:spPr>
        <p:txBody>
          <a:bodyPr/>
          <a:lstStyle>
            <a:lvl1pPr algn="r">
              <a:defRPr/>
            </a:lvl1pPr>
          </a:lstStyle>
          <a:p>
            <a:r>
              <a:rPr lang="fr-FR" smtClean="0"/>
              <a:t>Cliquez pour modifier le style du titre</a:t>
            </a:r>
            <a:endParaRPr lang="en-US"/>
          </a:p>
        </p:txBody>
      </p:sp>
      <p:sp>
        <p:nvSpPr>
          <p:cNvPr id="4099" name="Rectangle 3"/>
          <p:cNvSpPr>
            <a:spLocks noGrp="1" noChangeArrowheads="1"/>
          </p:cNvSpPr>
          <p:nvPr>
            <p:ph type="subTitle" idx="1"/>
          </p:nvPr>
        </p:nvSpPr>
        <p:spPr>
          <a:xfrm>
            <a:off x="4629150" y="3505200"/>
            <a:ext cx="4129088" cy="457200"/>
          </a:xfrm>
        </p:spPr>
        <p:txBody>
          <a:bodyPr/>
          <a:lstStyle>
            <a:lvl1pPr marL="0" indent="0" algn="dist">
              <a:buFontTx/>
              <a:buNone/>
              <a:defRPr sz="2000" b="1">
                <a:solidFill>
                  <a:srgbClr val="777777"/>
                </a:solidFill>
              </a:defRPr>
            </a:lvl1pPr>
          </a:lstStyle>
          <a:p>
            <a:r>
              <a:rPr lang="fr-FR" smtClean="0"/>
              <a:t>Cliquez pour modifier le style des sous-titres du masque</a:t>
            </a:r>
            <a:endParaRPr lang="en-US"/>
          </a:p>
        </p:txBody>
      </p:sp>
      <p:sp>
        <p:nvSpPr>
          <p:cNvPr id="4125" name="Text Box 29"/>
          <p:cNvSpPr txBox="1">
            <a:spLocks noChangeArrowheads="1"/>
          </p:cNvSpPr>
          <p:nvPr/>
        </p:nvSpPr>
        <p:spPr bwMode="gray">
          <a:xfrm>
            <a:off x="7561263" y="5476875"/>
            <a:ext cx="1196975" cy="396875"/>
          </a:xfrm>
          <a:prstGeom prst="rect">
            <a:avLst/>
          </a:prstGeom>
          <a:noFill/>
          <a:ln w="9525">
            <a:noFill/>
            <a:miter lim="800000"/>
            <a:headEnd/>
            <a:tailEnd/>
          </a:ln>
          <a:effectLst/>
        </p:spPr>
        <p:txBody>
          <a:bodyPr wrap="none">
            <a:spAutoFit/>
          </a:bodyPr>
          <a:lstStyle/>
          <a:p>
            <a:pPr algn="r"/>
            <a:r>
              <a:rPr lang="en-US" sz="2000">
                <a:solidFill>
                  <a:srgbClr val="FF7F00"/>
                </a:solidFill>
                <a:latin typeface="Arial Black" pitchFamily="34" charset="0"/>
              </a:rPr>
              <a:t>L/O/G/O</a:t>
            </a:r>
          </a:p>
        </p:txBody>
      </p:sp>
      <p:sp>
        <p:nvSpPr>
          <p:cNvPr id="4126" name="Text Box 30"/>
          <p:cNvSpPr txBox="1">
            <a:spLocks noChangeArrowheads="1"/>
          </p:cNvSpPr>
          <p:nvPr/>
        </p:nvSpPr>
        <p:spPr bwMode="gray">
          <a:xfrm>
            <a:off x="6618288" y="5781675"/>
            <a:ext cx="2139950" cy="336550"/>
          </a:xfrm>
          <a:prstGeom prst="rect">
            <a:avLst/>
          </a:prstGeom>
          <a:noFill/>
          <a:ln w="9525">
            <a:noFill/>
            <a:miter lim="800000"/>
            <a:headEnd/>
            <a:tailEnd/>
          </a:ln>
          <a:effectLst/>
        </p:spPr>
        <p:txBody>
          <a:bodyPr wrap="none">
            <a:spAutoFit/>
          </a:bodyPr>
          <a:lstStyle/>
          <a:p>
            <a:pPr algn="r"/>
            <a:r>
              <a:rPr lang="en-US" sz="1600">
                <a:latin typeface="Times New Roman" pitchFamily="18" charset="0"/>
              </a:rPr>
              <a:t>www.themegallery.com</a:t>
            </a:r>
          </a:p>
        </p:txBody>
      </p:sp>
      <p:sp>
        <p:nvSpPr>
          <p:cNvPr id="4101" name="Rectangle 5"/>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4102" name="Rectangle 6"/>
          <p:cNvSpPr>
            <a:spLocks noGrp="1" noChangeArrowheads="1"/>
          </p:cNvSpPr>
          <p:nvPr>
            <p:ph type="sldNum" sz="quarter" idx="4"/>
          </p:nvPr>
        </p:nvSpPr>
        <p:spPr>
          <a:xfrm>
            <a:off x="6553200" y="6245225"/>
            <a:ext cx="2133600" cy="476250"/>
          </a:xfrm>
        </p:spPr>
        <p:txBody>
          <a:bodyPr/>
          <a:lstStyle>
            <a:lvl1pPr>
              <a:defRPr/>
            </a:lvl1pPr>
          </a:lstStyle>
          <a:p>
            <a:fld id="{F3AFC318-369B-4144-BE19-AEB0D2C90CC6}" type="slidenum">
              <a:rPr lang="en-US"/>
              <a:pPr/>
              <a:t>‹N°›</a:t>
            </a:fld>
            <a:endParaRPr lang="en-US"/>
          </a:p>
        </p:txBody>
      </p:sp>
      <p:sp>
        <p:nvSpPr>
          <p:cNvPr id="4146" name="Rectangle 50"/>
          <p:cNvSpPr>
            <a:spLocks noChangeArrowheads="1"/>
          </p:cNvSpPr>
          <p:nvPr/>
        </p:nvSpPr>
        <p:spPr bwMode="gray">
          <a:xfrm>
            <a:off x="341313" y="722313"/>
            <a:ext cx="8478837" cy="5410200"/>
          </a:xfrm>
          <a:prstGeom prst="rect">
            <a:avLst/>
          </a:prstGeom>
          <a:noFill/>
          <a:ln w="9525">
            <a:solidFill>
              <a:schemeClr val="tx1"/>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0CEBC16B-E99B-4909-A5B6-CD752E045D11}" type="slidenum">
              <a:rPr lang="en-US"/>
              <a:pPr/>
              <a:t>‹N°›</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98438"/>
            <a:ext cx="2057400" cy="59277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98438"/>
            <a:ext cx="6019800" cy="59277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DBF5A4C-A434-4343-AE7B-291895D50DE1}" type="slidenum">
              <a:rPr lang="en-US"/>
              <a:pPr/>
              <a:t>‹N°›</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903288" y="198438"/>
            <a:ext cx="6302375"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1600200"/>
            <a:ext cx="8229600" cy="4525963"/>
          </a:xfrm>
        </p:spPr>
        <p:txBody>
          <a:bodyPr/>
          <a:lstStyle/>
          <a:p>
            <a:r>
              <a:rPr lang="fr-FR" smtClean="0"/>
              <a:t>Cliquez sur l'icône pour ajouter un graphique</a:t>
            </a:r>
            <a:endParaRPr lang="fr-FR"/>
          </a:p>
        </p:txBody>
      </p:sp>
      <p:sp>
        <p:nvSpPr>
          <p:cNvPr id="4" name="Espace réservé de la date 3"/>
          <p:cNvSpPr>
            <a:spLocks noGrp="1"/>
          </p:cNvSpPr>
          <p:nvPr>
            <p:ph type="dt" sz="half" idx="10"/>
          </p:nvPr>
        </p:nvSpPr>
        <p:spPr>
          <a:xfrm>
            <a:off x="457200" y="6283325"/>
            <a:ext cx="2133600" cy="304800"/>
          </a:xfrm>
        </p:spPr>
        <p:txBody>
          <a:bodyPr/>
          <a:lstStyle>
            <a:lvl1pPr>
              <a:defRPr/>
            </a:lvl1pPr>
          </a:lstStyle>
          <a:p>
            <a:endParaRPr lang="en-US"/>
          </a:p>
        </p:txBody>
      </p:sp>
      <p:sp>
        <p:nvSpPr>
          <p:cNvPr id="5" name="Espace réservé du pied de page 4"/>
          <p:cNvSpPr>
            <a:spLocks noGrp="1"/>
          </p:cNvSpPr>
          <p:nvPr>
            <p:ph type="ftr" sz="quarter" idx="11"/>
          </p:nvPr>
        </p:nvSpPr>
        <p:spPr>
          <a:xfrm>
            <a:off x="3124200" y="6283325"/>
            <a:ext cx="2895600" cy="304800"/>
          </a:xfrm>
        </p:spPr>
        <p:txBody>
          <a:bodyPr/>
          <a:lstStyle>
            <a:lvl1pPr>
              <a:defRPr/>
            </a:lvl1pPr>
          </a:lstStyle>
          <a:p>
            <a:endParaRPr lang="en-US"/>
          </a:p>
        </p:txBody>
      </p:sp>
      <p:sp>
        <p:nvSpPr>
          <p:cNvPr id="6" name="Espace réservé du numéro de diapositive 5"/>
          <p:cNvSpPr>
            <a:spLocks noGrp="1"/>
          </p:cNvSpPr>
          <p:nvPr>
            <p:ph type="sldNum" sz="quarter" idx="12"/>
          </p:nvPr>
        </p:nvSpPr>
        <p:spPr>
          <a:xfrm>
            <a:off x="6553200" y="6283325"/>
            <a:ext cx="2133600" cy="304800"/>
          </a:xfrm>
        </p:spPr>
        <p:txBody>
          <a:bodyPr/>
          <a:lstStyle>
            <a:lvl1pPr>
              <a:defRPr/>
            </a:lvl1pPr>
          </a:lstStyle>
          <a:p>
            <a:fld id="{D0BE387D-B9FB-47B8-AC8E-C3888803A29B}" type="slidenum">
              <a:rPr lang="en-US"/>
              <a:pPr/>
              <a:t>‹N°›</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D11C089A-FAED-47AE-ACC1-0FAC753DBB42}" type="slidenum">
              <a:rPr lang="en-US"/>
              <a:pPr/>
              <a:t>‹N°›</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9826148E-8415-402C-9309-C27930CD153A}" type="slidenum">
              <a:rPr lang="en-US"/>
              <a:pPr/>
              <a:t>‹N°›</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C9DF9C4-D2CD-4829-BEE1-946E2B1B4098}" type="slidenum">
              <a:rPr lang="en-US"/>
              <a:pPr/>
              <a:t>‹N°›</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8D17FA6D-7826-4FDF-A128-08F41E19BFD1}" type="slidenum">
              <a:rPr lang="en-US"/>
              <a:pPr/>
              <a:t>‹N°›</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911033AB-C38F-4A11-9847-0DF6C4AB515C}" type="slidenum">
              <a:rPr lang="en-US"/>
              <a:pPr/>
              <a:t>‹N°›</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06CBD9AC-D8EE-4FF4-B747-1BA2738C1981}" type="slidenum">
              <a:rPr lang="en-US"/>
              <a:pPr/>
              <a:t>‹N°›</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1DBD8D74-BCA3-4206-9217-5A6E51DA6AA5}" type="slidenum">
              <a:rPr lang="en-US"/>
              <a:pPr/>
              <a:t>‹N°›</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FD0DEFAB-A71A-4369-A2CA-9631EEC3EEC3}" type="slidenum">
              <a:rPr lang="en-US"/>
              <a:pPr/>
              <a:t>‹N°›</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Freeform 9"/>
          <p:cNvSpPr>
            <a:spLocks/>
          </p:cNvSpPr>
          <p:nvPr/>
        </p:nvSpPr>
        <p:spPr bwMode="gray">
          <a:xfrm>
            <a:off x="7658100" y="0"/>
            <a:ext cx="1104900" cy="6848475"/>
          </a:xfrm>
          <a:custGeom>
            <a:avLst/>
            <a:gdLst/>
            <a:ahLst/>
            <a:cxnLst>
              <a:cxn ang="0">
                <a:pos x="312" y="0"/>
              </a:cxn>
              <a:cxn ang="0">
                <a:pos x="528" y="444"/>
              </a:cxn>
              <a:cxn ang="0">
                <a:pos x="696" y="960"/>
              </a:cxn>
              <a:cxn ang="0">
                <a:pos x="426" y="4314"/>
              </a:cxn>
              <a:cxn ang="0">
                <a:pos x="108" y="4314"/>
              </a:cxn>
              <a:cxn ang="0">
                <a:pos x="648" y="960"/>
              </a:cxn>
              <a:cxn ang="0">
                <a:pos x="456" y="432"/>
              </a:cxn>
              <a:cxn ang="0">
                <a:pos x="0" y="0"/>
              </a:cxn>
              <a:cxn ang="0">
                <a:pos x="312" y="0"/>
              </a:cxn>
            </a:cxnLst>
            <a:rect l="0" t="0" r="r" b="b"/>
            <a:pathLst>
              <a:path w="696" h="4314">
                <a:moveTo>
                  <a:pt x="312" y="0"/>
                </a:moveTo>
                <a:lnTo>
                  <a:pt x="528" y="444"/>
                </a:lnTo>
                <a:lnTo>
                  <a:pt x="696" y="960"/>
                </a:lnTo>
                <a:lnTo>
                  <a:pt x="426" y="4314"/>
                </a:lnTo>
                <a:lnTo>
                  <a:pt x="108" y="4314"/>
                </a:lnTo>
                <a:lnTo>
                  <a:pt x="648" y="960"/>
                </a:lnTo>
                <a:lnTo>
                  <a:pt x="456" y="432"/>
                </a:lnTo>
                <a:lnTo>
                  <a:pt x="0" y="0"/>
                </a:lnTo>
                <a:lnTo>
                  <a:pt x="312" y="0"/>
                </a:lnTo>
                <a:close/>
              </a:path>
            </a:pathLst>
          </a:custGeom>
          <a:solidFill>
            <a:schemeClr val="hlink"/>
          </a:solidFill>
          <a:ln w="9525">
            <a:noFill/>
            <a:round/>
            <a:headEnd/>
            <a:tailEnd/>
          </a:ln>
          <a:effectLst/>
        </p:spPr>
        <p:txBody>
          <a:bodyPr/>
          <a:lstStyle/>
          <a:p>
            <a:endParaRPr lang="fr-FR"/>
          </a:p>
        </p:txBody>
      </p:sp>
      <p:sp>
        <p:nvSpPr>
          <p:cNvPr id="1034" name="Freeform 10"/>
          <p:cNvSpPr>
            <a:spLocks/>
          </p:cNvSpPr>
          <p:nvPr/>
        </p:nvSpPr>
        <p:spPr bwMode="gray">
          <a:xfrm>
            <a:off x="1066800" y="0"/>
            <a:ext cx="7543800" cy="6858000"/>
          </a:xfrm>
          <a:custGeom>
            <a:avLst/>
            <a:gdLst/>
            <a:ahLst/>
            <a:cxnLst>
              <a:cxn ang="0">
                <a:pos x="0" y="0"/>
              </a:cxn>
              <a:cxn ang="0">
                <a:pos x="1536" y="0"/>
              </a:cxn>
              <a:cxn ang="0">
                <a:pos x="4590" y="450"/>
              </a:cxn>
              <a:cxn ang="0">
                <a:pos x="4752" y="972"/>
              </a:cxn>
              <a:cxn ang="0">
                <a:pos x="3600" y="4320"/>
              </a:cxn>
              <a:cxn ang="0">
                <a:pos x="3312" y="4320"/>
              </a:cxn>
              <a:cxn ang="0">
                <a:pos x="4712" y="994"/>
              </a:cxn>
              <a:cxn ang="0">
                <a:pos x="4518" y="524"/>
              </a:cxn>
              <a:cxn ang="0">
                <a:pos x="0" y="0"/>
              </a:cxn>
            </a:cxnLst>
            <a:rect l="0" t="0" r="r" b="b"/>
            <a:pathLst>
              <a:path w="4752" h="4320">
                <a:moveTo>
                  <a:pt x="0" y="0"/>
                </a:moveTo>
                <a:lnTo>
                  <a:pt x="1536" y="0"/>
                </a:lnTo>
                <a:lnTo>
                  <a:pt x="4590" y="450"/>
                </a:lnTo>
                <a:lnTo>
                  <a:pt x="4752" y="972"/>
                </a:lnTo>
                <a:lnTo>
                  <a:pt x="3600" y="4320"/>
                </a:lnTo>
                <a:lnTo>
                  <a:pt x="3312" y="4320"/>
                </a:lnTo>
                <a:lnTo>
                  <a:pt x="4712" y="994"/>
                </a:lnTo>
                <a:lnTo>
                  <a:pt x="4518" y="524"/>
                </a:lnTo>
                <a:lnTo>
                  <a:pt x="0" y="0"/>
                </a:lnTo>
                <a:close/>
              </a:path>
            </a:pathLst>
          </a:custGeom>
          <a:solidFill>
            <a:schemeClr val="accent2"/>
          </a:solidFill>
          <a:ln w="9525">
            <a:noFill/>
            <a:round/>
            <a:headEnd/>
            <a:tailEnd/>
          </a:ln>
          <a:effectLst/>
        </p:spPr>
        <p:txBody>
          <a:bodyPr/>
          <a:lstStyle/>
          <a:p>
            <a:endParaRPr lang="fr-FR"/>
          </a:p>
        </p:txBody>
      </p:sp>
      <p:sp>
        <p:nvSpPr>
          <p:cNvPr id="1035" name="Freeform 11"/>
          <p:cNvSpPr>
            <a:spLocks/>
          </p:cNvSpPr>
          <p:nvPr/>
        </p:nvSpPr>
        <p:spPr bwMode="gray">
          <a:xfrm>
            <a:off x="5486400" y="1657350"/>
            <a:ext cx="2990850" cy="5200650"/>
          </a:xfrm>
          <a:custGeom>
            <a:avLst/>
            <a:gdLst/>
            <a:ahLst/>
            <a:cxnLst>
              <a:cxn ang="0">
                <a:pos x="384" y="3276"/>
              </a:cxn>
              <a:cxn ang="0">
                <a:pos x="1884" y="0"/>
              </a:cxn>
              <a:cxn ang="0">
                <a:pos x="0" y="3276"/>
              </a:cxn>
              <a:cxn ang="0">
                <a:pos x="384" y="3276"/>
              </a:cxn>
            </a:cxnLst>
            <a:rect l="0" t="0" r="r" b="b"/>
            <a:pathLst>
              <a:path w="1884" h="3276">
                <a:moveTo>
                  <a:pt x="384" y="3276"/>
                </a:moveTo>
                <a:lnTo>
                  <a:pt x="1884" y="0"/>
                </a:lnTo>
                <a:lnTo>
                  <a:pt x="0" y="3276"/>
                </a:lnTo>
                <a:lnTo>
                  <a:pt x="384" y="3276"/>
                </a:lnTo>
                <a:close/>
              </a:path>
            </a:pathLst>
          </a:custGeom>
          <a:solidFill>
            <a:srgbClr val="E0E0E0"/>
          </a:solidFill>
          <a:ln w="9525">
            <a:noFill/>
            <a:round/>
            <a:headEnd/>
            <a:tailEnd/>
          </a:ln>
          <a:effectLst/>
        </p:spPr>
        <p:txBody>
          <a:bodyPr/>
          <a:lstStyle/>
          <a:p>
            <a:endParaRPr lang="fr-FR"/>
          </a:p>
        </p:txBody>
      </p:sp>
      <p:sp>
        <p:nvSpPr>
          <p:cNvPr id="1036" name="Freeform 12"/>
          <p:cNvSpPr>
            <a:spLocks/>
          </p:cNvSpPr>
          <p:nvPr/>
        </p:nvSpPr>
        <p:spPr bwMode="gray">
          <a:xfrm>
            <a:off x="3429000" y="0"/>
            <a:ext cx="5172075" cy="6858000"/>
          </a:xfrm>
          <a:custGeom>
            <a:avLst/>
            <a:gdLst/>
            <a:ahLst/>
            <a:cxnLst>
              <a:cxn ang="0">
                <a:pos x="0" y="0"/>
              </a:cxn>
              <a:cxn ang="0">
                <a:pos x="3082" y="475"/>
              </a:cxn>
              <a:cxn ang="0">
                <a:pos x="3210" y="936"/>
              </a:cxn>
              <a:cxn ang="0">
                <a:pos x="1728" y="4320"/>
              </a:cxn>
              <a:cxn ang="0">
                <a:pos x="1872" y="4320"/>
              </a:cxn>
              <a:cxn ang="0">
                <a:pos x="3258" y="912"/>
              </a:cxn>
              <a:cxn ang="0">
                <a:pos x="3120" y="432"/>
              </a:cxn>
              <a:cxn ang="0">
                <a:pos x="1296" y="0"/>
              </a:cxn>
              <a:cxn ang="0">
                <a:pos x="0" y="0"/>
              </a:cxn>
            </a:cxnLst>
            <a:rect l="0" t="0" r="r" b="b"/>
            <a:pathLst>
              <a:path w="3258" h="4320">
                <a:moveTo>
                  <a:pt x="0" y="0"/>
                </a:moveTo>
                <a:lnTo>
                  <a:pt x="3082" y="475"/>
                </a:lnTo>
                <a:lnTo>
                  <a:pt x="3210" y="936"/>
                </a:lnTo>
                <a:lnTo>
                  <a:pt x="1728" y="4320"/>
                </a:lnTo>
                <a:lnTo>
                  <a:pt x="1872" y="4320"/>
                </a:lnTo>
                <a:lnTo>
                  <a:pt x="3258" y="912"/>
                </a:lnTo>
                <a:lnTo>
                  <a:pt x="3120" y="432"/>
                </a:lnTo>
                <a:lnTo>
                  <a:pt x="1296" y="0"/>
                </a:lnTo>
                <a:lnTo>
                  <a:pt x="0" y="0"/>
                </a:lnTo>
                <a:close/>
              </a:path>
            </a:pathLst>
          </a:custGeom>
          <a:solidFill>
            <a:srgbClr val="FFFFFF"/>
          </a:solidFill>
          <a:ln w="9525">
            <a:noFill/>
            <a:round/>
            <a:headEnd/>
            <a:tailEnd/>
          </a:ln>
          <a:effectLst/>
        </p:spPr>
        <p:txBody>
          <a:bodyPr/>
          <a:lstStyle/>
          <a:p>
            <a:endParaRPr lang="fr-FR"/>
          </a:p>
        </p:txBody>
      </p:sp>
      <p:sp>
        <p:nvSpPr>
          <p:cNvPr id="1038" name="Freeform 14"/>
          <p:cNvSpPr>
            <a:spLocks/>
          </p:cNvSpPr>
          <p:nvPr/>
        </p:nvSpPr>
        <p:spPr bwMode="gray">
          <a:xfrm>
            <a:off x="8382000" y="0"/>
            <a:ext cx="762000" cy="1143000"/>
          </a:xfrm>
          <a:custGeom>
            <a:avLst/>
            <a:gdLst/>
            <a:ahLst/>
            <a:cxnLst>
              <a:cxn ang="0">
                <a:pos x="48" y="0"/>
              </a:cxn>
              <a:cxn ang="0">
                <a:pos x="0" y="96"/>
              </a:cxn>
              <a:cxn ang="0">
                <a:pos x="354" y="690"/>
              </a:cxn>
              <a:cxn ang="0">
                <a:pos x="480" y="720"/>
              </a:cxn>
              <a:cxn ang="0">
                <a:pos x="480" y="576"/>
              </a:cxn>
              <a:cxn ang="0">
                <a:pos x="48" y="96"/>
              </a:cxn>
              <a:cxn ang="0">
                <a:pos x="89" y="0"/>
              </a:cxn>
              <a:cxn ang="0">
                <a:pos x="48" y="0"/>
              </a:cxn>
            </a:cxnLst>
            <a:rect l="0" t="0" r="r" b="b"/>
            <a:pathLst>
              <a:path w="480" h="720">
                <a:moveTo>
                  <a:pt x="48" y="0"/>
                </a:moveTo>
                <a:lnTo>
                  <a:pt x="0" y="96"/>
                </a:lnTo>
                <a:lnTo>
                  <a:pt x="354" y="690"/>
                </a:lnTo>
                <a:lnTo>
                  <a:pt x="480" y="720"/>
                </a:lnTo>
                <a:lnTo>
                  <a:pt x="480" y="576"/>
                </a:lnTo>
                <a:lnTo>
                  <a:pt x="48" y="96"/>
                </a:lnTo>
                <a:lnTo>
                  <a:pt x="89" y="0"/>
                </a:lnTo>
                <a:lnTo>
                  <a:pt x="48" y="0"/>
                </a:lnTo>
                <a:close/>
              </a:path>
            </a:pathLst>
          </a:custGeom>
          <a:solidFill>
            <a:schemeClr val="bg1"/>
          </a:solidFill>
          <a:ln w="9525">
            <a:noFill/>
            <a:round/>
            <a:headEnd/>
            <a:tailEnd/>
          </a:ln>
          <a:effectLst/>
        </p:spPr>
        <p:txBody>
          <a:bodyPr/>
          <a:lstStyle/>
          <a:p>
            <a:endParaRPr lang="fr-FR"/>
          </a:p>
        </p:txBody>
      </p:sp>
      <p:sp>
        <p:nvSpPr>
          <p:cNvPr id="1039" name="Freeform 15"/>
          <p:cNvSpPr>
            <a:spLocks/>
          </p:cNvSpPr>
          <p:nvPr/>
        </p:nvSpPr>
        <p:spPr bwMode="gray">
          <a:xfrm>
            <a:off x="8610600" y="228600"/>
            <a:ext cx="533400" cy="533400"/>
          </a:xfrm>
          <a:custGeom>
            <a:avLst/>
            <a:gdLst/>
            <a:ahLst/>
            <a:cxnLst>
              <a:cxn ang="0">
                <a:pos x="336" y="336"/>
              </a:cxn>
              <a:cxn ang="0">
                <a:pos x="0" y="0"/>
              </a:cxn>
              <a:cxn ang="0">
                <a:pos x="336" y="240"/>
              </a:cxn>
              <a:cxn ang="0">
                <a:pos x="336" y="336"/>
              </a:cxn>
            </a:cxnLst>
            <a:rect l="0" t="0" r="r" b="b"/>
            <a:pathLst>
              <a:path w="336" h="336">
                <a:moveTo>
                  <a:pt x="336" y="336"/>
                </a:moveTo>
                <a:lnTo>
                  <a:pt x="0" y="0"/>
                </a:lnTo>
                <a:lnTo>
                  <a:pt x="336" y="240"/>
                </a:lnTo>
                <a:lnTo>
                  <a:pt x="336" y="336"/>
                </a:lnTo>
                <a:close/>
              </a:path>
            </a:pathLst>
          </a:custGeom>
          <a:solidFill>
            <a:schemeClr val="tx2"/>
          </a:solidFill>
          <a:ln w="9525">
            <a:noFill/>
            <a:round/>
            <a:headEnd/>
            <a:tailEnd/>
          </a:ln>
          <a:effectLst/>
        </p:spPr>
        <p:txBody>
          <a:bodyPr/>
          <a:lstStyle/>
          <a:p>
            <a:endParaRPr lang="fr-FR"/>
          </a:p>
        </p:txBody>
      </p:sp>
      <p:grpSp>
        <p:nvGrpSpPr>
          <p:cNvPr id="1073" name="Group 49"/>
          <p:cNvGrpSpPr>
            <a:grpSpLocks/>
          </p:cNvGrpSpPr>
          <p:nvPr/>
        </p:nvGrpSpPr>
        <p:grpSpPr bwMode="auto">
          <a:xfrm>
            <a:off x="5562600" y="0"/>
            <a:ext cx="3267075" cy="6858000"/>
            <a:chOff x="3504" y="0"/>
            <a:chExt cx="2058" cy="4320"/>
          </a:xfrm>
        </p:grpSpPr>
        <p:sp>
          <p:nvSpPr>
            <p:cNvPr id="1037" name="Freeform 13"/>
            <p:cNvSpPr>
              <a:spLocks/>
            </p:cNvSpPr>
            <p:nvPr userDrawn="1"/>
          </p:nvSpPr>
          <p:spPr bwMode="gray">
            <a:xfrm>
              <a:off x="3504" y="0"/>
              <a:ext cx="2058" cy="4320"/>
            </a:xfrm>
            <a:custGeom>
              <a:avLst/>
              <a:gdLst/>
              <a:ahLst/>
              <a:cxnLst>
                <a:cxn ang="0">
                  <a:pos x="0" y="0"/>
                </a:cxn>
                <a:cxn ang="0">
                  <a:pos x="1056" y="0"/>
                </a:cxn>
                <a:cxn ang="0">
                  <a:pos x="1854" y="402"/>
                </a:cxn>
                <a:cxn ang="0">
                  <a:pos x="2058" y="972"/>
                </a:cxn>
                <a:cxn ang="0">
                  <a:pos x="1296" y="4320"/>
                </a:cxn>
                <a:cxn ang="0">
                  <a:pos x="720" y="4320"/>
                </a:cxn>
                <a:cxn ang="0">
                  <a:pos x="1920" y="912"/>
                </a:cxn>
                <a:cxn ang="0">
                  <a:pos x="1776" y="432"/>
                </a:cxn>
                <a:cxn ang="0">
                  <a:pos x="0" y="0"/>
                </a:cxn>
              </a:cxnLst>
              <a:rect l="0" t="0" r="r" b="b"/>
              <a:pathLst>
                <a:path w="2058" h="4320">
                  <a:moveTo>
                    <a:pt x="0" y="0"/>
                  </a:moveTo>
                  <a:lnTo>
                    <a:pt x="1056" y="0"/>
                  </a:lnTo>
                  <a:lnTo>
                    <a:pt x="1854" y="402"/>
                  </a:lnTo>
                  <a:lnTo>
                    <a:pt x="2058" y="972"/>
                  </a:lnTo>
                  <a:lnTo>
                    <a:pt x="1296" y="4320"/>
                  </a:lnTo>
                  <a:lnTo>
                    <a:pt x="720" y="4320"/>
                  </a:lnTo>
                  <a:lnTo>
                    <a:pt x="1920" y="912"/>
                  </a:lnTo>
                  <a:lnTo>
                    <a:pt x="1776" y="432"/>
                  </a:lnTo>
                  <a:lnTo>
                    <a:pt x="0" y="0"/>
                  </a:lnTo>
                  <a:close/>
                </a:path>
              </a:pathLst>
            </a:custGeom>
            <a:solidFill>
              <a:schemeClr val="accent1"/>
            </a:solidFill>
            <a:ln w="9525">
              <a:noFill/>
              <a:round/>
              <a:headEnd/>
              <a:tailEnd/>
            </a:ln>
            <a:effectLst/>
          </p:spPr>
          <p:txBody>
            <a:bodyPr/>
            <a:lstStyle/>
            <a:p>
              <a:endParaRPr lang="fr-FR"/>
            </a:p>
          </p:txBody>
        </p:sp>
        <p:sp>
          <p:nvSpPr>
            <p:cNvPr id="1047" name="Freeform 23"/>
            <p:cNvSpPr>
              <a:spLocks/>
            </p:cNvSpPr>
            <p:nvPr userDrawn="1"/>
          </p:nvSpPr>
          <p:spPr bwMode="gray">
            <a:xfrm>
              <a:off x="4217" y="1056"/>
              <a:ext cx="1152" cy="3264"/>
            </a:xfrm>
            <a:custGeom>
              <a:avLst/>
              <a:gdLst/>
              <a:ahLst/>
              <a:cxnLst>
                <a:cxn ang="0">
                  <a:pos x="0" y="3264"/>
                </a:cxn>
                <a:cxn ang="0">
                  <a:pos x="1152" y="0"/>
                </a:cxn>
                <a:cxn ang="0">
                  <a:pos x="96" y="3264"/>
                </a:cxn>
                <a:cxn ang="0">
                  <a:pos x="0" y="3264"/>
                </a:cxn>
              </a:cxnLst>
              <a:rect l="0" t="0" r="r" b="b"/>
              <a:pathLst>
                <a:path w="1152" h="3264">
                  <a:moveTo>
                    <a:pt x="0" y="3264"/>
                  </a:moveTo>
                  <a:lnTo>
                    <a:pt x="1152" y="0"/>
                  </a:lnTo>
                  <a:lnTo>
                    <a:pt x="96" y="3264"/>
                  </a:lnTo>
                  <a:lnTo>
                    <a:pt x="0" y="3264"/>
                  </a:lnTo>
                  <a:close/>
                </a:path>
              </a:pathLst>
            </a:custGeom>
            <a:solidFill>
              <a:schemeClr val="folHlink"/>
            </a:solidFill>
            <a:ln w="9525">
              <a:noFill/>
              <a:round/>
              <a:headEnd/>
              <a:tailEnd/>
            </a:ln>
            <a:effectLst/>
          </p:spPr>
          <p:txBody>
            <a:bodyPr/>
            <a:lstStyle/>
            <a:p>
              <a:endParaRPr lang="fr-FR"/>
            </a:p>
          </p:txBody>
        </p:sp>
      </p:grpSp>
      <p:grpSp>
        <p:nvGrpSpPr>
          <p:cNvPr id="1046" name="Group 22"/>
          <p:cNvGrpSpPr>
            <a:grpSpLocks/>
          </p:cNvGrpSpPr>
          <p:nvPr/>
        </p:nvGrpSpPr>
        <p:grpSpPr bwMode="auto">
          <a:xfrm>
            <a:off x="142875" y="765175"/>
            <a:ext cx="8858250" cy="5943600"/>
            <a:chOff x="90" y="480"/>
            <a:chExt cx="5580" cy="3744"/>
          </a:xfrm>
        </p:grpSpPr>
        <p:sp>
          <p:nvSpPr>
            <p:cNvPr id="1040" name="Rectangle 16"/>
            <p:cNvSpPr>
              <a:spLocks noChangeArrowheads="1"/>
            </p:cNvSpPr>
            <p:nvPr userDrawn="1"/>
          </p:nvSpPr>
          <p:spPr bwMode="gray">
            <a:xfrm>
              <a:off x="90" y="480"/>
              <a:ext cx="5580" cy="3744"/>
            </a:xfrm>
            <a:prstGeom prst="rect">
              <a:avLst/>
            </a:prstGeom>
            <a:solidFill>
              <a:srgbClr val="FFFFFF">
                <a:alpha val="69000"/>
              </a:srgbClr>
            </a:solidFill>
            <a:ln w="9525">
              <a:solidFill>
                <a:schemeClr val="tx1"/>
              </a:solidFill>
              <a:miter lim="800000"/>
              <a:headEnd/>
              <a:tailEnd/>
            </a:ln>
            <a:effectLst/>
          </p:spPr>
          <p:txBody>
            <a:bodyPr wrap="none" anchor="ctr"/>
            <a:lstStyle/>
            <a:p>
              <a:endParaRPr lang="fr-FR"/>
            </a:p>
          </p:txBody>
        </p:sp>
        <p:sp>
          <p:nvSpPr>
            <p:cNvPr id="1041" name="Rectangle 17"/>
            <p:cNvSpPr>
              <a:spLocks noChangeArrowheads="1"/>
            </p:cNvSpPr>
            <p:nvPr userDrawn="1"/>
          </p:nvSpPr>
          <p:spPr bwMode="gray">
            <a:xfrm>
              <a:off x="90" y="480"/>
              <a:ext cx="5580" cy="3744"/>
            </a:xfrm>
            <a:prstGeom prst="rect">
              <a:avLst/>
            </a:prstGeom>
            <a:solidFill>
              <a:srgbClr val="FFFFFF">
                <a:alpha val="69000"/>
              </a:srgbClr>
            </a:solidFill>
            <a:ln w="9525">
              <a:solidFill>
                <a:srgbClr val="808080"/>
              </a:solidFill>
              <a:miter lim="800000"/>
              <a:headEnd/>
              <a:tailEnd/>
            </a:ln>
            <a:effectLst/>
          </p:spPr>
          <p:txBody>
            <a:bodyPr wrap="none" anchor="ctr"/>
            <a:lstStyle/>
            <a:p>
              <a:endParaRPr lang="fr-FR"/>
            </a:p>
          </p:txBody>
        </p:sp>
      </p:grpSp>
      <p:sp>
        <p:nvSpPr>
          <p:cNvPr id="1042" name="Rectangle 18"/>
          <p:cNvSpPr>
            <a:spLocks noChangeArrowheads="1"/>
          </p:cNvSpPr>
          <p:nvPr/>
        </p:nvSpPr>
        <p:spPr bwMode="gray">
          <a:xfrm>
            <a:off x="381000" y="676275"/>
            <a:ext cx="6248400" cy="152400"/>
          </a:xfrm>
          <a:prstGeom prst="rect">
            <a:avLst/>
          </a:prstGeom>
          <a:solidFill>
            <a:srgbClr val="FFFFFF"/>
          </a:solidFill>
          <a:ln w="9525">
            <a:noFill/>
            <a:miter lim="800000"/>
            <a:headEnd/>
            <a:tailEnd/>
          </a:ln>
          <a:effectLst/>
        </p:spPr>
        <p:txBody>
          <a:bodyPr wrap="none" anchor="ctr"/>
          <a:lstStyle/>
          <a:p>
            <a:endParaRPr lang="fr-FR"/>
          </a:p>
        </p:txBody>
      </p:sp>
      <p:pic>
        <p:nvPicPr>
          <p:cNvPr id="1043" name="Picture 19" descr="2"/>
          <p:cNvPicPr>
            <a:picLocks noChangeAspect="1" noChangeArrowheads="1"/>
          </p:cNvPicPr>
          <p:nvPr/>
        </p:nvPicPr>
        <p:blipFill>
          <a:blip r:embed="rId14"/>
          <a:srcRect/>
          <a:stretch>
            <a:fillRect/>
          </a:stretch>
        </p:blipFill>
        <p:spPr bwMode="gray">
          <a:xfrm>
            <a:off x="500063" y="577850"/>
            <a:ext cx="371475" cy="371475"/>
          </a:xfrm>
          <a:prstGeom prst="rect">
            <a:avLst/>
          </a:prstGeom>
          <a:noFill/>
        </p:spPr>
      </p:pic>
      <p:sp>
        <p:nvSpPr>
          <p:cNvPr id="1026" name="Rectangle 2"/>
          <p:cNvSpPr>
            <a:spLocks noGrp="1" noChangeArrowheads="1"/>
          </p:cNvSpPr>
          <p:nvPr>
            <p:ph type="title"/>
          </p:nvPr>
        </p:nvSpPr>
        <p:spPr bwMode="gray">
          <a:xfrm>
            <a:off x="903288" y="198438"/>
            <a:ext cx="63023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Rectangle 3"/>
          <p:cNvSpPr>
            <a:spLocks noGrp="1" noChangeArrowheads="1"/>
          </p:cNvSpPr>
          <p:nvPr>
            <p:ph type="body" idx="1"/>
          </p:nvPr>
        </p:nvSpPr>
        <p:spPr bwMode="gray">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28" name="Rectangle 4"/>
          <p:cNvSpPr>
            <a:spLocks noGrp="1" noChangeArrowheads="1"/>
          </p:cNvSpPr>
          <p:nvPr>
            <p:ph type="dt" sz="half" idx="2"/>
          </p:nvPr>
        </p:nvSpPr>
        <p:spPr bwMode="gray">
          <a:xfrm>
            <a:off x="457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gray">
          <a:xfrm>
            <a:off x="3124200" y="6283325"/>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gray">
          <a:xfrm>
            <a:off x="6553200" y="6283325"/>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DE4B66F-CF29-461E-BF9F-1612B0B7C2D6}"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nLst>
      <p:par>
        <p:cTn id="1" dur="indefinite" restart="never" nodeType="tmRoot"/>
      </p:par>
    </p:tnLst>
  </p:timing>
  <p:txStyles>
    <p:titleStyle>
      <a:lvl1pPr algn="l" rtl="0" eaLnBrk="1" fontAlgn="base" hangingPunct="1">
        <a:spcBef>
          <a:spcPct val="0"/>
        </a:spcBef>
        <a:spcAft>
          <a:spcPct val="0"/>
        </a:spcAft>
        <a:defRPr sz="4200" b="1">
          <a:solidFill>
            <a:srgbClr val="000000"/>
          </a:solidFill>
          <a:latin typeface="+mj-lt"/>
          <a:ea typeface="+mj-ea"/>
          <a:cs typeface="+mj-cs"/>
        </a:defRPr>
      </a:lvl1pPr>
      <a:lvl2pPr algn="l" rtl="0" eaLnBrk="1" fontAlgn="base" hangingPunct="1">
        <a:spcBef>
          <a:spcPct val="0"/>
        </a:spcBef>
        <a:spcAft>
          <a:spcPct val="0"/>
        </a:spcAft>
        <a:defRPr sz="4200" b="1">
          <a:solidFill>
            <a:srgbClr val="000000"/>
          </a:solidFill>
          <a:latin typeface="Arial" charset="0"/>
        </a:defRPr>
      </a:lvl2pPr>
      <a:lvl3pPr algn="l" rtl="0" eaLnBrk="1" fontAlgn="base" hangingPunct="1">
        <a:spcBef>
          <a:spcPct val="0"/>
        </a:spcBef>
        <a:spcAft>
          <a:spcPct val="0"/>
        </a:spcAft>
        <a:defRPr sz="4200" b="1">
          <a:solidFill>
            <a:srgbClr val="000000"/>
          </a:solidFill>
          <a:latin typeface="Arial" charset="0"/>
        </a:defRPr>
      </a:lvl3pPr>
      <a:lvl4pPr algn="l" rtl="0" eaLnBrk="1" fontAlgn="base" hangingPunct="1">
        <a:spcBef>
          <a:spcPct val="0"/>
        </a:spcBef>
        <a:spcAft>
          <a:spcPct val="0"/>
        </a:spcAft>
        <a:defRPr sz="4200" b="1">
          <a:solidFill>
            <a:srgbClr val="000000"/>
          </a:solidFill>
          <a:latin typeface="Arial" charset="0"/>
        </a:defRPr>
      </a:lvl4pPr>
      <a:lvl5pPr algn="l" rtl="0" eaLnBrk="1" fontAlgn="base" hangingPunct="1">
        <a:spcBef>
          <a:spcPct val="0"/>
        </a:spcBef>
        <a:spcAft>
          <a:spcPct val="0"/>
        </a:spcAft>
        <a:defRPr sz="4200" b="1">
          <a:solidFill>
            <a:srgbClr val="000000"/>
          </a:solidFill>
          <a:latin typeface="Arial" charset="0"/>
        </a:defRPr>
      </a:lvl5pPr>
      <a:lvl6pPr marL="457200" algn="l" rtl="0" eaLnBrk="1" fontAlgn="base" hangingPunct="1">
        <a:spcBef>
          <a:spcPct val="0"/>
        </a:spcBef>
        <a:spcAft>
          <a:spcPct val="0"/>
        </a:spcAft>
        <a:defRPr sz="4200" b="1">
          <a:solidFill>
            <a:srgbClr val="000000"/>
          </a:solidFill>
          <a:latin typeface="Arial" charset="0"/>
        </a:defRPr>
      </a:lvl6pPr>
      <a:lvl7pPr marL="914400" algn="l" rtl="0" eaLnBrk="1" fontAlgn="base" hangingPunct="1">
        <a:spcBef>
          <a:spcPct val="0"/>
        </a:spcBef>
        <a:spcAft>
          <a:spcPct val="0"/>
        </a:spcAft>
        <a:defRPr sz="4200" b="1">
          <a:solidFill>
            <a:srgbClr val="000000"/>
          </a:solidFill>
          <a:latin typeface="Arial" charset="0"/>
        </a:defRPr>
      </a:lvl7pPr>
      <a:lvl8pPr marL="1371600" algn="l" rtl="0" eaLnBrk="1" fontAlgn="base" hangingPunct="1">
        <a:spcBef>
          <a:spcPct val="0"/>
        </a:spcBef>
        <a:spcAft>
          <a:spcPct val="0"/>
        </a:spcAft>
        <a:defRPr sz="4200" b="1">
          <a:solidFill>
            <a:srgbClr val="000000"/>
          </a:solidFill>
          <a:latin typeface="Arial" charset="0"/>
        </a:defRPr>
      </a:lvl8pPr>
      <a:lvl9pPr marL="1828800" algn="l" rtl="0" eaLnBrk="1" fontAlgn="base" hangingPunct="1">
        <a:spcBef>
          <a:spcPct val="0"/>
        </a:spcBef>
        <a:spcAft>
          <a:spcPct val="0"/>
        </a:spcAft>
        <a:defRPr sz="4200" b="1">
          <a:solidFill>
            <a:srgbClr val="000000"/>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emf"/><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86248" y="3857628"/>
            <a:ext cx="4471990" cy="815972"/>
          </a:xfrm>
        </p:spPr>
        <p:txBody>
          <a:bodyPr/>
          <a:lstStyle/>
          <a:p>
            <a:pPr algn="ctr"/>
            <a:r>
              <a:rPr lang="ar-DZ" sz="2000" dirty="0" smtClean="0">
                <a:solidFill>
                  <a:schemeClr val="accent5">
                    <a:lumMod val="75000"/>
                  </a:schemeClr>
                </a:solidFill>
              </a:rPr>
              <a:t>إعداد الأستاذ: عابدي محمد السعيد</a:t>
            </a:r>
            <a:br>
              <a:rPr lang="ar-DZ" sz="2000" dirty="0" smtClean="0">
                <a:solidFill>
                  <a:schemeClr val="accent5">
                    <a:lumMod val="75000"/>
                  </a:schemeClr>
                </a:solidFill>
              </a:rPr>
            </a:br>
            <a:r>
              <a:rPr lang="ar-DZ" sz="2000" dirty="0" smtClean="0">
                <a:solidFill>
                  <a:schemeClr val="accent5">
                    <a:lumMod val="75000"/>
                  </a:schemeClr>
                </a:solidFill>
              </a:rPr>
              <a:t>جامعة محمد الشريف </a:t>
            </a:r>
            <a:r>
              <a:rPr lang="ar-DZ" sz="2000" dirty="0" err="1" smtClean="0">
                <a:solidFill>
                  <a:schemeClr val="accent5">
                    <a:lumMod val="75000"/>
                  </a:schemeClr>
                </a:solidFill>
              </a:rPr>
              <a:t>مساعدية</a:t>
            </a:r>
            <a:r>
              <a:rPr lang="ar-DZ" sz="2000" dirty="0" smtClean="0">
                <a:solidFill>
                  <a:schemeClr val="accent5">
                    <a:lumMod val="75000"/>
                  </a:schemeClr>
                </a:solidFill>
              </a:rPr>
              <a:t>- سوق أهراس</a:t>
            </a:r>
            <a:endParaRPr lang="en-US" sz="2000" dirty="0">
              <a:solidFill>
                <a:schemeClr val="accent5">
                  <a:lumMod val="75000"/>
                </a:schemeClr>
              </a:solidFill>
            </a:endParaRPr>
          </a:p>
        </p:txBody>
      </p:sp>
      <p:sp>
        <p:nvSpPr>
          <p:cNvPr id="2051" name="Rectangle 3"/>
          <p:cNvSpPr>
            <a:spLocks noGrp="1" noChangeArrowheads="1"/>
          </p:cNvSpPr>
          <p:nvPr>
            <p:ph type="subTitle" idx="1"/>
          </p:nvPr>
        </p:nvSpPr>
        <p:spPr>
          <a:xfrm>
            <a:off x="3143240" y="2285992"/>
            <a:ext cx="5629286" cy="1357322"/>
          </a:xfrm>
        </p:spPr>
        <p:txBody>
          <a:bodyPr/>
          <a:lstStyle/>
          <a:p>
            <a:pPr algn="ctr"/>
            <a:r>
              <a:rPr lang="ar-DZ" dirty="0" smtClean="0">
                <a:solidFill>
                  <a:schemeClr val="accent5">
                    <a:lumMod val="75000"/>
                  </a:schemeClr>
                </a:solidFill>
              </a:rPr>
              <a:t>ملخص محاضرات مقياس: الاتصال والتحرير إداري</a:t>
            </a:r>
          </a:p>
          <a:p>
            <a:pPr algn="ctr" rtl="1"/>
            <a:r>
              <a:rPr lang="ar-DZ" dirty="0" smtClean="0">
                <a:solidFill>
                  <a:schemeClr val="accent5">
                    <a:lumMod val="75000"/>
                  </a:schemeClr>
                </a:solidFill>
              </a:rPr>
              <a:t> المحور </a:t>
            </a:r>
            <a:r>
              <a:rPr lang="ar-DZ" dirty="0" smtClean="0">
                <a:solidFill>
                  <a:schemeClr val="accent5">
                    <a:lumMod val="75000"/>
                  </a:schemeClr>
                </a:solidFill>
              </a:rPr>
              <a:t>الأول: المحاضرة </a:t>
            </a:r>
            <a:r>
              <a:rPr lang="ar-DZ" dirty="0" smtClean="0">
                <a:solidFill>
                  <a:schemeClr val="accent5">
                    <a:lumMod val="75000"/>
                  </a:schemeClr>
                </a:solidFill>
              </a:rPr>
              <a:t>1- التعريف بالاتصال وعملياته</a:t>
            </a:r>
            <a:endParaRPr lang="ar-DZ" dirty="0" smtClean="0">
              <a:solidFill>
                <a:schemeClr val="accent5">
                  <a:lumMod val="75000"/>
                </a:schemeClr>
              </a:solidFill>
            </a:endParaRPr>
          </a:p>
          <a:p>
            <a:pPr algn="ctr"/>
            <a:r>
              <a:rPr lang="ar-DZ" dirty="0" smtClean="0">
                <a:solidFill>
                  <a:schemeClr val="accent5">
                    <a:lumMod val="75000"/>
                  </a:schemeClr>
                </a:solidFill>
              </a:rPr>
              <a:t>لفائدة تخصصات السنة الأولى </a:t>
            </a:r>
            <a:r>
              <a:rPr lang="ar-DZ" dirty="0" err="1" smtClean="0">
                <a:solidFill>
                  <a:schemeClr val="accent5">
                    <a:lumMod val="75000"/>
                  </a:schemeClr>
                </a:solidFill>
              </a:rPr>
              <a:t>ماستر</a:t>
            </a:r>
            <a:endParaRPr lang="ar-DZ" dirty="0" smtClean="0">
              <a:solidFill>
                <a:schemeClr val="accent5">
                  <a:lumMod val="75000"/>
                </a:schemeClr>
              </a:solidFill>
            </a:endParaRPr>
          </a:p>
        </p:txBody>
      </p:sp>
      <p:pic>
        <p:nvPicPr>
          <p:cNvPr id="4" name="Image 3" descr="logo-final-univ-soukahras-300x284.TIF"/>
          <p:cNvPicPr/>
          <p:nvPr/>
        </p:nvPicPr>
        <p:blipFill>
          <a:blip r:embed="rId2" cstate="print"/>
          <a:srcRect/>
          <a:stretch>
            <a:fillRect/>
          </a:stretch>
        </p:blipFill>
        <p:spPr bwMode="auto">
          <a:xfrm>
            <a:off x="6572264" y="4786322"/>
            <a:ext cx="2153820" cy="128588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ar-DZ" dirty="0" smtClean="0"/>
              <a:t>إجراءات عملية الاتصال</a:t>
            </a:r>
            <a:endParaRPr lang="en-US" dirty="0"/>
          </a:p>
        </p:txBody>
      </p:sp>
      <p:grpSp>
        <p:nvGrpSpPr>
          <p:cNvPr id="2" name="Group 3"/>
          <p:cNvGrpSpPr>
            <a:grpSpLocks/>
          </p:cNvGrpSpPr>
          <p:nvPr/>
        </p:nvGrpSpPr>
        <p:grpSpPr bwMode="auto">
          <a:xfrm>
            <a:off x="1096963" y="3457575"/>
            <a:ext cx="1041400" cy="1052513"/>
            <a:chOff x="691" y="2077"/>
            <a:chExt cx="656" cy="663"/>
          </a:xfrm>
        </p:grpSpPr>
        <p:pic>
          <p:nvPicPr>
            <p:cNvPr id="80900" name="Picture 4" descr="circuler_1"/>
            <p:cNvPicPr>
              <a:picLocks noChangeAspect="1" noChangeArrowheads="1"/>
            </p:cNvPicPr>
            <p:nvPr/>
          </p:nvPicPr>
          <p:blipFill>
            <a:blip r:embed="rId2" cstate="print"/>
            <a:srcRect/>
            <a:stretch>
              <a:fillRect/>
            </a:stretch>
          </p:blipFill>
          <p:spPr bwMode="gray">
            <a:xfrm>
              <a:off x="691" y="2077"/>
              <a:ext cx="656" cy="662"/>
            </a:xfrm>
            <a:prstGeom prst="rect">
              <a:avLst/>
            </a:prstGeom>
            <a:noFill/>
          </p:spPr>
        </p:pic>
        <p:sp>
          <p:nvSpPr>
            <p:cNvPr id="80901" name="Oval 5"/>
            <p:cNvSpPr>
              <a:spLocks noChangeArrowheads="1"/>
            </p:cNvSpPr>
            <p:nvPr/>
          </p:nvSpPr>
          <p:spPr bwMode="gray">
            <a:xfrm>
              <a:off x="691" y="2077"/>
              <a:ext cx="652" cy="663"/>
            </a:xfrm>
            <a:prstGeom prst="ellipse">
              <a:avLst/>
            </a:prstGeom>
            <a:gradFill rotWithShape="1">
              <a:gsLst>
                <a:gs pos="0">
                  <a:schemeClr val="hlink"/>
                </a:gs>
                <a:gs pos="50000">
                  <a:schemeClr val="hlink">
                    <a:gamma/>
                    <a:tint val="22353"/>
                    <a:invGamma/>
                  </a:schemeClr>
                </a:gs>
                <a:gs pos="100000">
                  <a:schemeClr val="hlink"/>
                </a:gs>
              </a:gsLst>
              <a:lin ang="5400000" scaled="1"/>
            </a:gradFill>
            <a:ln w="9525" algn="ctr">
              <a:noFill/>
              <a:round/>
              <a:headEnd/>
              <a:tailEnd/>
            </a:ln>
            <a:effectLst/>
          </p:spPr>
          <p:txBody>
            <a:bodyPr wrap="none" anchor="ctr"/>
            <a:lstStyle/>
            <a:p>
              <a:endParaRPr lang="fr-FR"/>
            </a:p>
          </p:txBody>
        </p:sp>
        <p:grpSp>
          <p:nvGrpSpPr>
            <p:cNvPr id="3" name="Group 6"/>
            <p:cNvGrpSpPr>
              <a:grpSpLocks/>
            </p:cNvGrpSpPr>
            <p:nvPr/>
          </p:nvGrpSpPr>
          <p:grpSpPr bwMode="auto">
            <a:xfrm>
              <a:off x="737" y="2609"/>
              <a:ext cx="575" cy="110"/>
              <a:chOff x="3704" y="1872"/>
              <a:chExt cx="827" cy="156"/>
            </a:xfrm>
          </p:grpSpPr>
          <p:grpSp>
            <p:nvGrpSpPr>
              <p:cNvPr id="4" name="Group 7"/>
              <p:cNvGrpSpPr>
                <a:grpSpLocks/>
              </p:cNvGrpSpPr>
              <p:nvPr/>
            </p:nvGrpSpPr>
            <p:grpSpPr bwMode="auto">
              <a:xfrm rot="-1297425" flipH="1" flipV="1">
                <a:off x="3850" y="1872"/>
                <a:ext cx="681" cy="150"/>
                <a:chOff x="1565" y="2568"/>
                <a:chExt cx="1118" cy="279"/>
              </a:xfrm>
            </p:grpSpPr>
            <p:sp>
              <p:nvSpPr>
                <p:cNvPr id="80904" name="AutoShape 8"/>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05" name="AutoShape 9"/>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06" name="AutoShape 10"/>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07" name="AutoShape 11"/>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5" name="Group 12"/>
              <p:cNvGrpSpPr>
                <a:grpSpLocks/>
              </p:cNvGrpSpPr>
              <p:nvPr/>
            </p:nvGrpSpPr>
            <p:grpSpPr bwMode="auto">
              <a:xfrm rot="56115" flipH="1" flipV="1">
                <a:off x="3704" y="1878"/>
                <a:ext cx="681" cy="150"/>
                <a:chOff x="1565" y="2568"/>
                <a:chExt cx="1118" cy="279"/>
              </a:xfrm>
            </p:grpSpPr>
            <p:sp>
              <p:nvSpPr>
                <p:cNvPr id="80909" name="AutoShape 13"/>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10" name="AutoShape 14"/>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11" name="AutoShape 15"/>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12" name="AutoShape 16"/>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grpSp>
      <p:grpSp>
        <p:nvGrpSpPr>
          <p:cNvPr id="6" name="Group 17"/>
          <p:cNvGrpSpPr>
            <a:grpSpLocks/>
          </p:cNvGrpSpPr>
          <p:nvPr/>
        </p:nvGrpSpPr>
        <p:grpSpPr bwMode="auto">
          <a:xfrm>
            <a:off x="3060700" y="3449638"/>
            <a:ext cx="1041400" cy="1052512"/>
            <a:chOff x="1928" y="2072"/>
            <a:chExt cx="656" cy="663"/>
          </a:xfrm>
        </p:grpSpPr>
        <p:pic>
          <p:nvPicPr>
            <p:cNvPr id="80914" name="Picture 18" descr="circuler_1"/>
            <p:cNvPicPr>
              <a:picLocks noChangeAspect="1" noChangeArrowheads="1"/>
            </p:cNvPicPr>
            <p:nvPr/>
          </p:nvPicPr>
          <p:blipFill>
            <a:blip r:embed="rId2" cstate="print"/>
            <a:srcRect/>
            <a:stretch>
              <a:fillRect/>
            </a:stretch>
          </p:blipFill>
          <p:spPr bwMode="gray">
            <a:xfrm>
              <a:off x="1928" y="2072"/>
              <a:ext cx="656" cy="662"/>
            </a:xfrm>
            <a:prstGeom prst="rect">
              <a:avLst/>
            </a:prstGeom>
            <a:noFill/>
          </p:spPr>
        </p:pic>
        <p:sp>
          <p:nvSpPr>
            <p:cNvPr id="80915" name="Oval 19"/>
            <p:cNvSpPr>
              <a:spLocks noChangeArrowheads="1"/>
            </p:cNvSpPr>
            <p:nvPr/>
          </p:nvSpPr>
          <p:spPr bwMode="gray">
            <a:xfrm>
              <a:off x="1928" y="2072"/>
              <a:ext cx="652" cy="663"/>
            </a:xfrm>
            <a:prstGeom prst="ellipse">
              <a:avLst/>
            </a:prstGeom>
            <a:gradFill rotWithShape="1">
              <a:gsLst>
                <a:gs pos="0">
                  <a:schemeClr val="accent2"/>
                </a:gs>
                <a:gs pos="50000">
                  <a:schemeClr val="accent2">
                    <a:gamma/>
                    <a:tint val="22353"/>
                    <a:invGamma/>
                  </a:schemeClr>
                </a:gs>
                <a:gs pos="100000">
                  <a:schemeClr val="accent2"/>
                </a:gs>
              </a:gsLst>
              <a:lin ang="5400000" scaled="1"/>
            </a:gradFill>
            <a:ln w="9525" algn="ctr">
              <a:noFill/>
              <a:round/>
              <a:headEnd/>
              <a:tailEnd/>
            </a:ln>
            <a:effectLst/>
          </p:spPr>
          <p:txBody>
            <a:bodyPr wrap="none" anchor="ctr"/>
            <a:lstStyle/>
            <a:p>
              <a:endParaRPr lang="fr-FR"/>
            </a:p>
          </p:txBody>
        </p:sp>
        <p:grpSp>
          <p:nvGrpSpPr>
            <p:cNvPr id="7" name="Group 20"/>
            <p:cNvGrpSpPr>
              <a:grpSpLocks/>
            </p:cNvGrpSpPr>
            <p:nvPr/>
          </p:nvGrpSpPr>
          <p:grpSpPr bwMode="auto">
            <a:xfrm>
              <a:off x="1974" y="2604"/>
              <a:ext cx="575" cy="110"/>
              <a:chOff x="3704" y="1872"/>
              <a:chExt cx="827" cy="156"/>
            </a:xfrm>
          </p:grpSpPr>
          <p:grpSp>
            <p:nvGrpSpPr>
              <p:cNvPr id="8" name="Group 21"/>
              <p:cNvGrpSpPr>
                <a:grpSpLocks/>
              </p:cNvGrpSpPr>
              <p:nvPr/>
            </p:nvGrpSpPr>
            <p:grpSpPr bwMode="auto">
              <a:xfrm rot="-1297425" flipH="1" flipV="1">
                <a:off x="3850" y="1872"/>
                <a:ext cx="681" cy="150"/>
                <a:chOff x="1565" y="2568"/>
                <a:chExt cx="1118" cy="279"/>
              </a:xfrm>
            </p:grpSpPr>
            <p:sp>
              <p:nvSpPr>
                <p:cNvPr id="80918" name="AutoShape 22"/>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19" name="AutoShape 23"/>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20" name="AutoShape 24"/>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21" name="AutoShape 25"/>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9" name="Group 26"/>
              <p:cNvGrpSpPr>
                <a:grpSpLocks/>
              </p:cNvGrpSpPr>
              <p:nvPr/>
            </p:nvGrpSpPr>
            <p:grpSpPr bwMode="auto">
              <a:xfrm rot="56115" flipH="1" flipV="1">
                <a:off x="3704" y="1878"/>
                <a:ext cx="681" cy="150"/>
                <a:chOff x="1565" y="2568"/>
                <a:chExt cx="1118" cy="279"/>
              </a:xfrm>
            </p:grpSpPr>
            <p:sp>
              <p:nvSpPr>
                <p:cNvPr id="80923" name="AutoShape 27"/>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24" name="AutoShape 28"/>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25" name="AutoShape 29"/>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26" name="AutoShape 30"/>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grpSp>
      <p:grpSp>
        <p:nvGrpSpPr>
          <p:cNvPr id="10" name="Group 31"/>
          <p:cNvGrpSpPr>
            <a:grpSpLocks/>
          </p:cNvGrpSpPr>
          <p:nvPr/>
        </p:nvGrpSpPr>
        <p:grpSpPr bwMode="auto">
          <a:xfrm>
            <a:off x="4999038" y="3460750"/>
            <a:ext cx="1041400" cy="1050925"/>
            <a:chOff x="3149" y="2079"/>
            <a:chExt cx="656" cy="662"/>
          </a:xfrm>
        </p:grpSpPr>
        <p:pic>
          <p:nvPicPr>
            <p:cNvPr id="80928" name="Picture 32" descr="circuler_1"/>
            <p:cNvPicPr>
              <a:picLocks noChangeAspect="1" noChangeArrowheads="1"/>
            </p:cNvPicPr>
            <p:nvPr/>
          </p:nvPicPr>
          <p:blipFill>
            <a:blip r:embed="rId3" cstate="print"/>
            <a:srcRect/>
            <a:stretch>
              <a:fillRect/>
            </a:stretch>
          </p:blipFill>
          <p:spPr bwMode="ltGray">
            <a:xfrm>
              <a:off x="3149" y="2079"/>
              <a:ext cx="656" cy="661"/>
            </a:xfrm>
            <a:prstGeom prst="rect">
              <a:avLst/>
            </a:prstGeom>
            <a:noFill/>
          </p:spPr>
        </p:pic>
        <p:sp>
          <p:nvSpPr>
            <p:cNvPr id="80929" name="Oval 33"/>
            <p:cNvSpPr>
              <a:spLocks noChangeArrowheads="1"/>
            </p:cNvSpPr>
            <p:nvPr/>
          </p:nvSpPr>
          <p:spPr bwMode="ltGray">
            <a:xfrm>
              <a:off x="3149" y="2079"/>
              <a:ext cx="652" cy="662"/>
            </a:xfrm>
            <a:prstGeom prst="ellipse">
              <a:avLst/>
            </a:prstGeom>
            <a:gradFill rotWithShape="1">
              <a:gsLst>
                <a:gs pos="0">
                  <a:schemeClr val="folHlink"/>
                </a:gs>
                <a:gs pos="50000">
                  <a:schemeClr val="folHlink">
                    <a:gamma/>
                    <a:tint val="22353"/>
                    <a:invGamma/>
                  </a:schemeClr>
                </a:gs>
                <a:gs pos="100000">
                  <a:schemeClr val="folHlink"/>
                </a:gs>
              </a:gsLst>
              <a:lin ang="5400000" scaled="1"/>
            </a:gradFill>
            <a:ln w="9525" algn="ctr">
              <a:noFill/>
              <a:round/>
              <a:headEnd/>
              <a:tailEnd/>
            </a:ln>
            <a:effectLst/>
          </p:spPr>
          <p:txBody>
            <a:bodyPr wrap="none" anchor="ctr"/>
            <a:lstStyle/>
            <a:p>
              <a:endParaRPr lang="fr-FR"/>
            </a:p>
          </p:txBody>
        </p:sp>
        <p:grpSp>
          <p:nvGrpSpPr>
            <p:cNvPr id="11" name="Group 34"/>
            <p:cNvGrpSpPr>
              <a:grpSpLocks/>
            </p:cNvGrpSpPr>
            <p:nvPr/>
          </p:nvGrpSpPr>
          <p:grpSpPr bwMode="auto">
            <a:xfrm>
              <a:off x="3195" y="2610"/>
              <a:ext cx="575" cy="111"/>
              <a:chOff x="3704" y="1872"/>
              <a:chExt cx="827" cy="156"/>
            </a:xfrm>
          </p:grpSpPr>
          <p:grpSp>
            <p:nvGrpSpPr>
              <p:cNvPr id="12" name="Group 35"/>
              <p:cNvGrpSpPr>
                <a:grpSpLocks/>
              </p:cNvGrpSpPr>
              <p:nvPr/>
            </p:nvGrpSpPr>
            <p:grpSpPr bwMode="auto">
              <a:xfrm rot="-1297425" flipH="1" flipV="1">
                <a:off x="3850" y="1872"/>
                <a:ext cx="681" cy="150"/>
                <a:chOff x="1565" y="2568"/>
                <a:chExt cx="1118" cy="279"/>
              </a:xfrm>
            </p:grpSpPr>
            <p:sp>
              <p:nvSpPr>
                <p:cNvPr id="80932" name="AutoShape 36"/>
                <p:cNvSpPr>
                  <a:spLocks noChangeArrowheads="1"/>
                </p:cNvSpPr>
                <p:nvPr/>
              </p:nvSpPr>
              <p:spPr bwMode="lt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33" name="AutoShape 37"/>
                <p:cNvSpPr>
                  <a:spLocks noChangeArrowheads="1"/>
                </p:cNvSpPr>
                <p:nvPr/>
              </p:nvSpPr>
              <p:spPr bwMode="lt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34" name="AutoShape 38"/>
                <p:cNvSpPr>
                  <a:spLocks noChangeArrowheads="1"/>
                </p:cNvSpPr>
                <p:nvPr/>
              </p:nvSpPr>
              <p:spPr bwMode="lt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35" name="AutoShape 39"/>
                <p:cNvSpPr>
                  <a:spLocks noChangeArrowheads="1"/>
                </p:cNvSpPr>
                <p:nvPr/>
              </p:nvSpPr>
              <p:spPr bwMode="lt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3" name="Group 40"/>
              <p:cNvGrpSpPr>
                <a:grpSpLocks/>
              </p:cNvGrpSpPr>
              <p:nvPr/>
            </p:nvGrpSpPr>
            <p:grpSpPr bwMode="auto">
              <a:xfrm rot="56115" flipH="1" flipV="1">
                <a:off x="3704" y="1878"/>
                <a:ext cx="681" cy="150"/>
                <a:chOff x="1565" y="2568"/>
                <a:chExt cx="1118" cy="279"/>
              </a:xfrm>
            </p:grpSpPr>
            <p:sp>
              <p:nvSpPr>
                <p:cNvPr id="80937" name="AutoShape 41"/>
                <p:cNvSpPr>
                  <a:spLocks noChangeArrowheads="1"/>
                </p:cNvSpPr>
                <p:nvPr/>
              </p:nvSpPr>
              <p:spPr bwMode="lt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38" name="AutoShape 42"/>
                <p:cNvSpPr>
                  <a:spLocks noChangeArrowheads="1"/>
                </p:cNvSpPr>
                <p:nvPr/>
              </p:nvSpPr>
              <p:spPr bwMode="lt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39" name="AutoShape 43"/>
                <p:cNvSpPr>
                  <a:spLocks noChangeArrowheads="1"/>
                </p:cNvSpPr>
                <p:nvPr/>
              </p:nvSpPr>
              <p:spPr bwMode="lt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40" name="AutoShape 44"/>
                <p:cNvSpPr>
                  <a:spLocks noChangeArrowheads="1"/>
                </p:cNvSpPr>
                <p:nvPr/>
              </p:nvSpPr>
              <p:spPr bwMode="lt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grpSp>
      <p:grpSp>
        <p:nvGrpSpPr>
          <p:cNvPr id="14" name="Group 45"/>
          <p:cNvGrpSpPr>
            <a:grpSpLocks/>
          </p:cNvGrpSpPr>
          <p:nvPr/>
        </p:nvGrpSpPr>
        <p:grpSpPr bwMode="auto">
          <a:xfrm>
            <a:off x="6961188" y="3452813"/>
            <a:ext cx="1041400" cy="1050925"/>
            <a:chOff x="4385" y="2074"/>
            <a:chExt cx="656" cy="662"/>
          </a:xfrm>
        </p:grpSpPr>
        <p:pic>
          <p:nvPicPr>
            <p:cNvPr id="80942" name="Picture 46" descr="circuler_1"/>
            <p:cNvPicPr>
              <a:picLocks noChangeAspect="1" noChangeArrowheads="1"/>
            </p:cNvPicPr>
            <p:nvPr/>
          </p:nvPicPr>
          <p:blipFill>
            <a:blip r:embed="rId3" cstate="print"/>
            <a:srcRect/>
            <a:stretch>
              <a:fillRect/>
            </a:stretch>
          </p:blipFill>
          <p:spPr bwMode="gray">
            <a:xfrm>
              <a:off x="4385" y="2074"/>
              <a:ext cx="656" cy="661"/>
            </a:xfrm>
            <a:prstGeom prst="rect">
              <a:avLst/>
            </a:prstGeom>
            <a:noFill/>
          </p:spPr>
        </p:pic>
        <p:sp>
          <p:nvSpPr>
            <p:cNvPr id="80943" name="Oval 47"/>
            <p:cNvSpPr>
              <a:spLocks noChangeArrowheads="1"/>
            </p:cNvSpPr>
            <p:nvPr/>
          </p:nvSpPr>
          <p:spPr bwMode="gray">
            <a:xfrm>
              <a:off x="4385" y="2074"/>
              <a:ext cx="652" cy="662"/>
            </a:xfrm>
            <a:prstGeom prst="ellipse">
              <a:avLst/>
            </a:prstGeom>
            <a:gradFill rotWithShape="1">
              <a:gsLst>
                <a:gs pos="0">
                  <a:schemeClr val="accent1"/>
                </a:gs>
                <a:gs pos="50000">
                  <a:schemeClr val="accent1">
                    <a:gamma/>
                    <a:tint val="22353"/>
                    <a:invGamma/>
                  </a:schemeClr>
                </a:gs>
                <a:gs pos="100000">
                  <a:schemeClr val="accent1"/>
                </a:gs>
              </a:gsLst>
              <a:lin ang="5400000" scaled="1"/>
            </a:gradFill>
            <a:ln w="9525" algn="ctr">
              <a:noFill/>
              <a:round/>
              <a:headEnd/>
              <a:tailEnd/>
            </a:ln>
            <a:effectLst/>
          </p:spPr>
          <p:txBody>
            <a:bodyPr wrap="none" anchor="ctr"/>
            <a:lstStyle/>
            <a:p>
              <a:endParaRPr lang="fr-FR"/>
            </a:p>
          </p:txBody>
        </p:sp>
        <p:grpSp>
          <p:nvGrpSpPr>
            <p:cNvPr id="15" name="Group 48"/>
            <p:cNvGrpSpPr>
              <a:grpSpLocks/>
            </p:cNvGrpSpPr>
            <p:nvPr/>
          </p:nvGrpSpPr>
          <p:grpSpPr bwMode="auto">
            <a:xfrm>
              <a:off x="4431" y="2605"/>
              <a:ext cx="575" cy="111"/>
              <a:chOff x="3704" y="1872"/>
              <a:chExt cx="827" cy="156"/>
            </a:xfrm>
          </p:grpSpPr>
          <p:grpSp>
            <p:nvGrpSpPr>
              <p:cNvPr id="16" name="Group 49"/>
              <p:cNvGrpSpPr>
                <a:grpSpLocks/>
              </p:cNvGrpSpPr>
              <p:nvPr/>
            </p:nvGrpSpPr>
            <p:grpSpPr bwMode="auto">
              <a:xfrm rot="-1297425" flipH="1" flipV="1">
                <a:off x="3850" y="1872"/>
                <a:ext cx="681" cy="150"/>
                <a:chOff x="1565" y="2568"/>
                <a:chExt cx="1118" cy="279"/>
              </a:xfrm>
            </p:grpSpPr>
            <p:sp>
              <p:nvSpPr>
                <p:cNvPr id="80946" name="AutoShape 50"/>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47" name="AutoShape 51"/>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48" name="AutoShape 52"/>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49" name="AutoShape 53"/>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nvGrpSpPr>
              <p:cNvPr id="17" name="Group 54"/>
              <p:cNvGrpSpPr>
                <a:grpSpLocks/>
              </p:cNvGrpSpPr>
              <p:nvPr/>
            </p:nvGrpSpPr>
            <p:grpSpPr bwMode="auto">
              <a:xfrm rot="56115" flipH="1" flipV="1">
                <a:off x="3704" y="1878"/>
                <a:ext cx="681" cy="150"/>
                <a:chOff x="1565" y="2568"/>
                <a:chExt cx="1118" cy="279"/>
              </a:xfrm>
            </p:grpSpPr>
            <p:sp>
              <p:nvSpPr>
                <p:cNvPr id="80951" name="AutoShape 55"/>
                <p:cNvSpPr>
                  <a:spLocks noChangeArrowheads="1"/>
                </p:cNvSpPr>
                <p:nvPr/>
              </p:nvSpPr>
              <p:spPr bwMode="gray">
                <a:xfrm rot="5263130">
                  <a:off x="1859"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52" name="AutoShape 56"/>
                <p:cNvSpPr>
                  <a:spLocks noChangeArrowheads="1"/>
                </p:cNvSpPr>
                <p:nvPr/>
              </p:nvSpPr>
              <p:spPr bwMode="gray">
                <a:xfrm rot="6078281">
                  <a:off x="1995" y="2274"/>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53" name="AutoShape 57"/>
                <p:cNvSpPr>
                  <a:spLocks noChangeArrowheads="1"/>
                </p:cNvSpPr>
                <p:nvPr/>
              </p:nvSpPr>
              <p:spPr bwMode="gray">
                <a:xfrm rot="6373927">
                  <a:off x="2071" y="229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sp>
              <p:nvSpPr>
                <p:cNvPr id="80954" name="AutoShape 58"/>
                <p:cNvSpPr>
                  <a:spLocks noChangeArrowheads="1"/>
                </p:cNvSpPr>
                <p:nvPr/>
              </p:nvSpPr>
              <p:spPr bwMode="gray">
                <a:xfrm rot="6906312">
                  <a:off x="2161" y="2326"/>
                  <a:ext cx="227" cy="816"/>
                </a:xfrm>
                <a:prstGeom prst="moon">
                  <a:avLst>
                    <a:gd name="adj" fmla="val 49773"/>
                  </a:avLst>
                </a:prstGeom>
                <a:solidFill>
                  <a:srgbClr val="FFFFFF">
                    <a:alpha val="3999"/>
                  </a:srgbClr>
                </a:solidFill>
                <a:ln w="9525">
                  <a:noFill/>
                  <a:miter lim="800000"/>
                  <a:headEnd/>
                  <a:tailEnd/>
                </a:ln>
                <a:effectLst/>
              </p:spPr>
              <p:txBody>
                <a:bodyPr wrap="none" anchor="ctr"/>
                <a:lstStyle/>
                <a:p>
                  <a:endParaRPr lang="fr-FR"/>
                </a:p>
              </p:txBody>
            </p:sp>
          </p:grpSp>
        </p:grpSp>
      </p:grpSp>
      <p:sp>
        <p:nvSpPr>
          <p:cNvPr id="80955" name="Line 59"/>
          <p:cNvSpPr>
            <a:spLocks noChangeShapeType="1"/>
          </p:cNvSpPr>
          <p:nvPr/>
        </p:nvSpPr>
        <p:spPr bwMode="gray">
          <a:xfrm>
            <a:off x="1612900" y="4605338"/>
            <a:ext cx="0" cy="334962"/>
          </a:xfrm>
          <a:prstGeom prst="line">
            <a:avLst/>
          </a:prstGeom>
          <a:noFill/>
          <a:ln w="19050">
            <a:solidFill>
              <a:schemeClr val="tx1"/>
            </a:solidFill>
            <a:round/>
            <a:headEnd/>
            <a:tailEnd/>
          </a:ln>
          <a:effectLst/>
        </p:spPr>
        <p:txBody>
          <a:bodyPr/>
          <a:lstStyle/>
          <a:p>
            <a:endParaRPr lang="fr-FR"/>
          </a:p>
        </p:txBody>
      </p:sp>
      <p:sp>
        <p:nvSpPr>
          <p:cNvPr id="80956" name="Line 60"/>
          <p:cNvSpPr>
            <a:spLocks noChangeShapeType="1"/>
          </p:cNvSpPr>
          <p:nvPr/>
        </p:nvSpPr>
        <p:spPr bwMode="gray">
          <a:xfrm flipH="1">
            <a:off x="857250" y="4949825"/>
            <a:ext cx="1495425" cy="0"/>
          </a:xfrm>
          <a:prstGeom prst="line">
            <a:avLst/>
          </a:prstGeom>
          <a:noFill/>
          <a:ln w="19050">
            <a:solidFill>
              <a:schemeClr val="tx1"/>
            </a:solidFill>
            <a:prstDash val="sysDot"/>
            <a:round/>
            <a:headEnd/>
            <a:tailEnd/>
          </a:ln>
          <a:effectLst/>
        </p:spPr>
        <p:txBody>
          <a:bodyPr/>
          <a:lstStyle/>
          <a:p>
            <a:endParaRPr lang="fr-FR"/>
          </a:p>
        </p:txBody>
      </p:sp>
      <p:sp>
        <p:nvSpPr>
          <p:cNvPr id="80957" name="Text Box 61"/>
          <p:cNvSpPr txBox="1">
            <a:spLocks noChangeArrowheads="1"/>
          </p:cNvSpPr>
          <p:nvPr/>
        </p:nvSpPr>
        <p:spPr bwMode="gray">
          <a:xfrm>
            <a:off x="744538" y="5003800"/>
            <a:ext cx="1701800" cy="1492716"/>
          </a:xfrm>
          <a:prstGeom prst="rect">
            <a:avLst/>
          </a:prstGeom>
          <a:noFill/>
          <a:ln w="9525" algn="ctr">
            <a:noFill/>
            <a:miter lim="800000"/>
            <a:headEnd/>
            <a:tailEnd/>
          </a:ln>
          <a:effectLst/>
        </p:spPr>
        <p:txBody>
          <a:bodyPr>
            <a:spAutoFit/>
          </a:bodyPr>
          <a:lstStyle/>
          <a:p>
            <a:pPr algn="just" rtl="1" eaLnBrk="0" hangingPunct="0">
              <a:lnSpc>
                <a:spcPct val="130000"/>
              </a:lnSpc>
              <a:buClr>
                <a:schemeClr val="hlink"/>
              </a:buClr>
              <a:buFont typeface="Wingdings" pitchFamily="2" charset="2"/>
              <a:buChar char="§"/>
            </a:pPr>
            <a:r>
              <a:rPr lang="en-US" sz="1400" dirty="0"/>
              <a:t> </a:t>
            </a:r>
            <a:r>
              <a:rPr lang="ar-DZ" sz="1400" dirty="0"/>
              <a:t>عبارة عن معارف أو معلومات عكسية عن تأثير الرسالة على مستقبلها. وتكشف عن استجابة </a:t>
            </a:r>
            <a:r>
              <a:rPr lang="ar-DZ" sz="1400" dirty="0" smtClean="0"/>
              <a:t>المستقبل. </a:t>
            </a:r>
            <a:endParaRPr lang="en-US" sz="1400" dirty="0"/>
          </a:p>
        </p:txBody>
      </p:sp>
      <p:sp>
        <p:nvSpPr>
          <p:cNvPr id="80958" name="Text Box 62"/>
          <p:cNvSpPr txBox="1">
            <a:spLocks noChangeArrowheads="1"/>
          </p:cNvSpPr>
          <p:nvPr/>
        </p:nvSpPr>
        <p:spPr bwMode="gray">
          <a:xfrm>
            <a:off x="1093788" y="3676650"/>
            <a:ext cx="1044575" cy="646331"/>
          </a:xfrm>
          <a:prstGeom prst="rect">
            <a:avLst/>
          </a:prstGeom>
          <a:noFill/>
          <a:ln w="9525">
            <a:noFill/>
            <a:miter lim="800000"/>
            <a:headEnd/>
            <a:tailEnd/>
          </a:ln>
          <a:effectLst/>
        </p:spPr>
        <p:txBody>
          <a:bodyPr>
            <a:spAutoFit/>
          </a:bodyPr>
          <a:lstStyle/>
          <a:p>
            <a:pPr marL="120650" indent="-120650" algn="ctr">
              <a:spcBef>
                <a:spcPct val="50000"/>
              </a:spcBef>
            </a:pPr>
            <a:r>
              <a:rPr lang="ar-DZ" b="1" dirty="0" smtClean="0">
                <a:solidFill>
                  <a:srgbClr val="1C1C1C"/>
                </a:solidFill>
              </a:rPr>
              <a:t>المعلومات المرتدة</a:t>
            </a:r>
            <a:endParaRPr lang="en-US" b="1" dirty="0">
              <a:solidFill>
                <a:srgbClr val="1C1C1C"/>
              </a:solidFill>
            </a:endParaRPr>
          </a:p>
        </p:txBody>
      </p:sp>
      <p:sp>
        <p:nvSpPr>
          <p:cNvPr id="80959" name="Text Box 63"/>
          <p:cNvSpPr txBox="1">
            <a:spLocks noChangeArrowheads="1"/>
          </p:cNvSpPr>
          <p:nvPr/>
        </p:nvSpPr>
        <p:spPr bwMode="gray">
          <a:xfrm>
            <a:off x="3049588" y="3676650"/>
            <a:ext cx="1044575" cy="369332"/>
          </a:xfrm>
          <a:prstGeom prst="rect">
            <a:avLst/>
          </a:prstGeom>
          <a:noFill/>
          <a:ln w="9525">
            <a:noFill/>
            <a:miter lim="800000"/>
            <a:headEnd/>
            <a:tailEnd/>
          </a:ln>
          <a:effectLst/>
        </p:spPr>
        <p:txBody>
          <a:bodyPr>
            <a:spAutoFit/>
          </a:bodyPr>
          <a:lstStyle/>
          <a:p>
            <a:pPr marL="120650" indent="-120650" algn="ctr">
              <a:spcBef>
                <a:spcPct val="50000"/>
              </a:spcBef>
            </a:pPr>
            <a:r>
              <a:rPr lang="ar-DZ" b="1" dirty="0" smtClean="0">
                <a:solidFill>
                  <a:srgbClr val="1C1C1C"/>
                </a:solidFill>
              </a:rPr>
              <a:t>فك الترميز</a:t>
            </a:r>
            <a:endParaRPr lang="en-US" b="1" dirty="0">
              <a:solidFill>
                <a:srgbClr val="1C1C1C"/>
              </a:solidFill>
            </a:endParaRPr>
          </a:p>
        </p:txBody>
      </p:sp>
      <p:sp>
        <p:nvSpPr>
          <p:cNvPr id="80960" name="Text Box 64"/>
          <p:cNvSpPr txBox="1">
            <a:spLocks noChangeArrowheads="1"/>
          </p:cNvSpPr>
          <p:nvPr/>
        </p:nvSpPr>
        <p:spPr bwMode="gray">
          <a:xfrm>
            <a:off x="4997450" y="3676650"/>
            <a:ext cx="1044575" cy="369332"/>
          </a:xfrm>
          <a:prstGeom prst="rect">
            <a:avLst/>
          </a:prstGeom>
          <a:noFill/>
          <a:ln w="9525">
            <a:noFill/>
            <a:miter lim="800000"/>
            <a:headEnd/>
            <a:tailEnd/>
          </a:ln>
          <a:effectLst/>
        </p:spPr>
        <p:txBody>
          <a:bodyPr>
            <a:spAutoFit/>
          </a:bodyPr>
          <a:lstStyle/>
          <a:p>
            <a:pPr marL="120650" indent="-120650" algn="ctr">
              <a:spcBef>
                <a:spcPct val="50000"/>
              </a:spcBef>
            </a:pPr>
            <a:r>
              <a:rPr lang="ar-DZ" b="1" dirty="0" smtClean="0">
                <a:solidFill>
                  <a:srgbClr val="1C1C1C"/>
                </a:solidFill>
              </a:rPr>
              <a:t>التشويش</a:t>
            </a:r>
            <a:endParaRPr lang="en-US" b="1" dirty="0">
              <a:solidFill>
                <a:srgbClr val="1C1C1C"/>
              </a:solidFill>
            </a:endParaRPr>
          </a:p>
        </p:txBody>
      </p:sp>
      <p:sp>
        <p:nvSpPr>
          <p:cNvPr id="80961" name="Text Box 65"/>
          <p:cNvSpPr txBox="1">
            <a:spLocks noChangeArrowheads="1"/>
          </p:cNvSpPr>
          <p:nvPr/>
        </p:nvSpPr>
        <p:spPr bwMode="gray">
          <a:xfrm>
            <a:off x="6945313" y="3676650"/>
            <a:ext cx="1044575" cy="369332"/>
          </a:xfrm>
          <a:prstGeom prst="rect">
            <a:avLst/>
          </a:prstGeom>
          <a:noFill/>
          <a:ln w="9525">
            <a:noFill/>
            <a:miter lim="800000"/>
            <a:headEnd/>
            <a:tailEnd/>
          </a:ln>
          <a:effectLst/>
        </p:spPr>
        <p:txBody>
          <a:bodyPr>
            <a:spAutoFit/>
          </a:bodyPr>
          <a:lstStyle/>
          <a:p>
            <a:pPr marL="120650" indent="-120650" algn="ctr">
              <a:spcBef>
                <a:spcPct val="50000"/>
              </a:spcBef>
            </a:pPr>
            <a:r>
              <a:rPr lang="ar-DZ" b="1" dirty="0" smtClean="0">
                <a:solidFill>
                  <a:srgbClr val="1C1C1C"/>
                </a:solidFill>
              </a:rPr>
              <a:t>الترميز</a:t>
            </a:r>
            <a:endParaRPr lang="en-US" b="1" dirty="0">
              <a:solidFill>
                <a:srgbClr val="1C1C1C"/>
              </a:solidFill>
            </a:endParaRPr>
          </a:p>
        </p:txBody>
      </p:sp>
      <p:sp>
        <p:nvSpPr>
          <p:cNvPr id="80962" name="Line 66"/>
          <p:cNvSpPr>
            <a:spLocks noChangeShapeType="1"/>
          </p:cNvSpPr>
          <p:nvPr/>
        </p:nvSpPr>
        <p:spPr bwMode="gray">
          <a:xfrm>
            <a:off x="7480300" y="3030538"/>
            <a:ext cx="0" cy="334962"/>
          </a:xfrm>
          <a:prstGeom prst="line">
            <a:avLst/>
          </a:prstGeom>
          <a:noFill/>
          <a:ln w="19050">
            <a:solidFill>
              <a:schemeClr val="tx1"/>
            </a:solidFill>
            <a:round/>
            <a:headEnd/>
            <a:tailEnd/>
          </a:ln>
          <a:effectLst/>
        </p:spPr>
        <p:txBody>
          <a:bodyPr/>
          <a:lstStyle/>
          <a:p>
            <a:endParaRPr lang="fr-FR"/>
          </a:p>
        </p:txBody>
      </p:sp>
      <p:sp>
        <p:nvSpPr>
          <p:cNvPr id="80963" name="Line 67"/>
          <p:cNvSpPr>
            <a:spLocks noChangeShapeType="1"/>
          </p:cNvSpPr>
          <p:nvPr/>
        </p:nvSpPr>
        <p:spPr bwMode="gray">
          <a:xfrm flipH="1">
            <a:off x="6616700" y="3028950"/>
            <a:ext cx="1631950" cy="0"/>
          </a:xfrm>
          <a:prstGeom prst="line">
            <a:avLst/>
          </a:prstGeom>
          <a:noFill/>
          <a:ln w="19050">
            <a:solidFill>
              <a:schemeClr val="tx1"/>
            </a:solidFill>
            <a:prstDash val="sysDot"/>
            <a:round/>
            <a:headEnd/>
            <a:tailEnd/>
          </a:ln>
          <a:effectLst/>
        </p:spPr>
        <p:txBody>
          <a:bodyPr/>
          <a:lstStyle/>
          <a:p>
            <a:endParaRPr lang="fr-FR"/>
          </a:p>
        </p:txBody>
      </p:sp>
      <p:sp>
        <p:nvSpPr>
          <p:cNvPr id="80964" name="Text Box 68"/>
          <p:cNvSpPr txBox="1">
            <a:spLocks noChangeArrowheads="1"/>
          </p:cNvSpPr>
          <p:nvPr/>
        </p:nvSpPr>
        <p:spPr bwMode="gray">
          <a:xfrm>
            <a:off x="6629400" y="1752600"/>
            <a:ext cx="1701800" cy="903389"/>
          </a:xfrm>
          <a:prstGeom prst="rect">
            <a:avLst/>
          </a:prstGeom>
          <a:noFill/>
          <a:ln w="9525" algn="ctr">
            <a:noFill/>
            <a:miter lim="800000"/>
            <a:headEnd/>
            <a:tailEnd/>
          </a:ln>
          <a:effectLst/>
        </p:spPr>
        <p:txBody>
          <a:bodyPr>
            <a:spAutoFit/>
          </a:bodyPr>
          <a:lstStyle/>
          <a:p>
            <a:pPr algn="just" rtl="1" eaLnBrk="0" hangingPunct="0">
              <a:lnSpc>
                <a:spcPct val="130000"/>
              </a:lnSpc>
              <a:buClr>
                <a:schemeClr val="accent1"/>
              </a:buClr>
              <a:buFont typeface="Wingdings" pitchFamily="2" charset="2"/>
              <a:buChar char="§"/>
            </a:pPr>
            <a:r>
              <a:rPr lang="en-US" sz="1400" dirty="0"/>
              <a:t> </a:t>
            </a:r>
            <a:r>
              <a:rPr lang="ar-DZ" sz="1400" dirty="0"/>
              <a:t>تحويل الرسالة إلى شكل يمكن إرساله للمستقبل ويستطيع فهمه</a:t>
            </a:r>
            <a:endParaRPr lang="en-US" sz="1400" dirty="0"/>
          </a:p>
        </p:txBody>
      </p:sp>
      <p:sp>
        <p:nvSpPr>
          <p:cNvPr id="80965" name="Line 69"/>
          <p:cNvSpPr>
            <a:spLocks noChangeShapeType="1"/>
          </p:cNvSpPr>
          <p:nvPr/>
        </p:nvSpPr>
        <p:spPr bwMode="gray">
          <a:xfrm>
            <a:off x="3581400" y="3030538"/>
            <a:ext cx="0" cy="334962"/>
          </a:xfrm>
          <a:prstGeom prst="line">
            <a:avLst/>
          </a:prstGeom>
          <a:noFill/>
          <a:ln w="19050">
            <a:solidFill>
              <a:schemeClr val="tx1"/>
            </a:solidFill>
            <a:round/>
            <a:headEnd/>
            <a:tailEnd/>
          </a:ln>
          <a:effectLst/>
        </p:spPr>
        <p:txBody>
          <a:bodyPr/>
          <a:lstStyle/>
          <a:p>
            <a:endParaRPr lang="fr-FR"/>
          </a:p>
        </p:txBody>
      </p:sp>
      <p:sp>
        <p:nvSpPr>
          <p:cNvPr id="80966" name="Line 70"/>
          <p:cNvSpPr>
            <a:spLocks noChangeShapeType="1"/>
          </p:cNvSpPr>
          <p:nvPr/>
        </p:nvSpPr>
        <p:spPr bwMode="gray">
          <a:xfrm flipH="1">
            <a:off x="2657475" y="3028950"/>
            <a:ext cx="1771650" cy="0"/>
          </a:xfrm>
          <a:prstGeom prst="line">
            <a:avLst/>
          </a:prstGeom>
          <a:noFill/>
          <a:ln w="19050">
            <a:solidFill>
              <a:schemeClr val="tx1"/>
            </a:solidFill>
            <a:prstDash val="sysDot"/>
            <a:round/>
            <a:headEnd/>
            <a:tailEnd/>
          </a:ln>
          <a:effectLst/>
        </p:spPr>
        <p:txBody>
          <a:bodyPr/>
          <a:lstStyle/>
          <a:p>
            <a:endParaRPr lang="fr-FR"/>
          </a:p>
        </p:txBody>
      </p:sp>
      <p:sp>
        <p:nvSpPr>
          <p:cNvPr id="80967" name="Text Box 71"/>
          <p:cNvSpPr txBox="1">
            <a:spLocks noChangeArrowheads="1"/>
          </p:cNvSpPr>
          <p:nvPr/>
        </p:nvSpPr>
        <p:spPr bwMode="gray">
          <a:xfrm>
            <a:off x="2714612" y="1571612"/>
            <a:ext cx="1701800" cy="1463542"/>
          </a:xfrm>
          <a:prstGeom prst="rect">
            <a:avLst/>
          </a:prstGeom>
          <a:noFill/>
          <a:ln w="9525" algn="ctr">
            <a:noFill/>
            <a:miter lim="800000"/>
            <a:headEnd/>
            <a:tailEnd/>
          </a:ln>
          <a:effectLst/>
        </p:spPr>
        <p:txBody>
          <a:bodyPr>
            <a:spAutoFit/>
          </a:bodyPr>
          <a:lstStyle/>
          <a:p>
            <a:pPr algn="just" rtl="1" eaLnBrk="0" hangingPunct="0">
              <a:lnSpc>
                <a:spcPct val="130000"/>
              </a:lnSpc>
              <a:buClr>
                <a:schemeClr val="accent2"/>
              </a:buClr>
              <a:buFont typeface="Wingdings" pitchFamily="2" charset="2"/>
              <a:buChar char="§"/>
            </a:pPr>
            <a:r>
              <a:rPr lang="ar-DZ" sz="1400" dirty="0" smtClean="0"/>
              <a:t>فك رموز الرسالة وإعادتها </a:t>
            </a:r>
            <a:r>
              <a:rPr lang="ar-DZ" sz="1400" dirty="0"/>
              <a:t>إلى شكلها الأساسي، ليفهم محتواها بناءاً على قدرته </a:t>
            </a:r>
            <a:r>
              <a:rPr lang="ar-DZ" sz="1400" dirty="0" smtClean="0"/>
              <a:t>المستقبل </a:t>
            </a:r>
            <a:r>
              <a:rPr lang="ar-DZ" sz="1400" dirty="0" err="1" smtClean="0"/>
              <a:t>و</a:t>
            </a:r>
            <a:r>
              <a:rPr lang="ar-DZ" sz="1400" dirty="0" smtClean="0"/>
              <a:t> </a:t>
            </a:r>
            <a:r>
              <a:rPr lang="ar-DZ" sz="1400" dirty="0"/>
              <a:t>معرفته في فك رموزها</a:t>
            </a:r>
            <a:endParaRPr lang="en-US" sz="1400" dirty="0"/>
          </a:p>
        </p:txBody>
      </p:sp>
      <p:sp>
        <p:nvSpPr>
          <p:cNvPr id="80968" name="Line 72"/>
          <p:cNvSpPr>
            <a:spLocks noChangeShapeType="1"/>
          </p:cNvSpPr>
          <p:nvPr/>
        </p:nvSpPr>
        <p:spPr bwMode="gray">
          <a:xfrm>
            <a:off x="5495925" y="4605338"/>
            <a:ext cx="0" cy="334962"/>
          </a:xfrm>
          <a:prstGeom prst="line">
            <a:avLst/>
          </a:prstGeom>
          <a:noFill/>
          <a:ln w="19050">
            <a:solidFill>
              <a:schemeClr val="tx1"/>
            </a:solidFill>
            <a:round/>
            <a:headEnd/>
            <a:tailEnd/>
          </a:ln>
          <a:effectLst/>
        </p:spPr>
        <p:txBody>
          <a:bodyPr/>
          <a:lstStyle/>
          <a:p>
            <a:endParaRPr lang="fr-FR"/>
          </a:p>
        </p:txBody>
      </p:sp>
      <p:sp>
        <p:nvSpPr>
          <p:cNvPr id="80969" name="Line 73"/>
          <p:cNvSpPr>
            <a:spLocks noChangeShapeType="1"/>
          </p:cNvSpPr>
          <p:nvPr/>
        </p:nvSpPr>
        <p:spPr bwMode="gray">
          <a:xfrm flipH="1">
            <a:off x="4684713" y="4940300"/>
            <a:ext cx="1587500" cy="0"/>
          </a:xfrm>
          <a:prstGeom prst="line">
            <a:avLst/>
          </a:prstGeom>
          <a:noFill/>
          <a:ln w="19050">
            <a:solidFill>
              <a:schemeClr val="tx1"/>
            </a:solidFill>
            <a:prstDash val="sysDot"/>
            <a:round/>
            <a:headEnd/>
            <a:tailEnd/>
          </a:ln>
          <a:effectLst/>
        </p:spPr>
        <p:txBody>
          <a:bodyPr/>
          <a:lstStyle/>
          <a:p>
            <a:endParaRPr lang="fr-FR"/>
          </a:p>
        </p:txBody>
      </p:sp>
      <p:sp>
        <p:nvSpPr>
          <p:cNvPr id="80970" name="Text Box 74"/>
          <p:cNvSpPr txBox="1">
            <a:spLocks noChangeArrowheads="1"/>
          </p:cNvSpPr>
          <p:nvPr/>
        </p:nvSpPr>
        <p:spPr bwMode="gray">
          <a:xfrm>
            <a:off x="4649788" y="5003800"/>
            <a:ext cx="1701800" cy="1463542"/>
          </a:xfrm>
          <a:prstGeom prst="rect">
            <a:avLst/>
          </a:prstGeom>
          <a:noFill/>
          <a:ln w="9525" algn="ctr">
            <a:noFill/>
            <a:miter lim="800000"/>
            <a:headEnd/>
            <a:tailEnd/>
          </a:ln>
          <a:effectLst/>
        </p:spPr>
        <p:txBody>
          <a:bodyPr>
            <a:spAutoFit/>
          </a:bodyPr>
          <a:lstStyle/>
          <a:p>
            <a:pPr algn="just" rtl="1" eaLnBrk="0" hangingPunct="0">
              <a:lnSpc>
                <a:spcPct val="130000"/>
              </a:lnSpc>
              <a:buClr>
                <a:schemeClr val="folHlink"/>
              </a:buClr>
              <a:buFont typeface="Wingdings" pitchFamily="2" charset="2"/>
              <a:buChar char="§"/>
            </a:pPr>
            <a:r>
              <a:rPr lang="en-US" sz="1400" dirty="0"/>
              <a:t> </a:t>
            </a:r>
            <a:r>
              <a:rPr lang="ar-DZ" sz="1400" dirty="0" smtClean="0"/>
              <a:t>يمثل الموانع التي تعوق عملية الاتصال وتؤدي إلى قلة تأثيره، كسوء ترميز الرسالة أو فك رموزها أو عدم ملائمة القناة.</a:t>
            </a:r>
            <a:endParaRPr lang="en-US" sz="1400" dirty="0"/>
          </a:p>
        </p:txBody>
      </p:sp>
      <p:pic>
        <p:nvPicPr>
          <p:cNvPr id="80971" name="Picture 75" descr="Picture1"/>
          <p:cNvPicPr>
            <a:picLocks noChangeAspect="1" noChangeArrowheads="1"/>
          </p:cNvPicPr>
          <p:nvPr/>
        </p:nvPicPr>
        <p:blipFill>
          <a:blip r:embed="rId4"/>
          <a:srcRect/>
          <a:stretch>
            <a:fillRect/>
          </a:stretch>
        </p:blipFill>
        <p:spPr bwMode="auto">
          <a:xfrm>
            <a:off x="1204913" y="3468688"/>
            <a:ext cx="825500" cy="377825"/>
          </a:xfrm>
          <a:prstGeom prst="rect">
            <a:avLst/>
          </a:prstGeom>
          <a:noFill/>
        </p:spPr>
      </p:pic>
      <p:pic>
        <p:nvPicPr>
          <p:cNvPr id="80972" name="Picture 76" descr="Picture1"/>
          <p:cNvPicPr>
            <a:picLocks noChangeAspect="1" noChangeArrowheads="1"/>
          </p:cNvPicPr>
          <p:nvPr/>
        </p:nvPicPr>
        <p:blipFill>
          <a:blip r:embed="rId4"/>
          <a:srcRect/>
          <a:stretch>
            <a:fillRect/>
          </a:stretch>
        </p:blipFill>
        <p:spPr bwMode="auto">
          <a:xfrm>
            <a:off x="3181350" y="3459163"/>
            <a:ext cx="825500" cy="377825"/>
          </a:xfrm>
          <a:prstGeom prst="rect">
            <a:avLst/>
          </a:prstGeom>
          <a:noFill/>
        </p:spPr>
      </p:pic>
      <p:pic>
        <p:nvPicPr>
          <p:cNvPr id="80973" name="Picture 77" descr="Picture1"/>
          <p:cNvPicPr>
            <a:picLocks noChangeAspect="1" noChangeArrowheads="1"/>
          </p:cNvPicPr>
          <p:nvPr/>
        </p:nvPicPr>
        <p:blipFill>
          <a:blip r:embed="rId4"/>
          <a:srcRect/>
          <a:stretch>
            <a:fillRect/>
          </a:stretch>
        </p:blipFill>
        <p:spPr bwMode="auto">
          <a:xfrm>
            <a:off x="5114925" y="3478213"/>
            <a:ext cx="825500" cy="377825"/>
          </a:xfrm>
          <a:prstGeom prst="rect">
            <a:avLst/>
          </a:prstGeom>
          <a:noFill/>
        </p:spPr>
      </p:pic>
      <p:pic>
        <p:nvPicPr>
          <p:cNvPr id="80974" name="Picture 78" descr="Picture1"/>
          <p:cNvPicPr>
            <a:picLocks noChangeAspect="1" noChangeArrowheads="1"/>
          </p:cNvPicPr>
          <p:nvPr/>
        </p:nvPicPr>
        <p:blipFill>
          <a:blip r:embed="rId4"/>
          <a:srcRect/>
          <a:stretch>
            <a:fillRect/>
          </a:stretch>
        </p:blipFill>
        <p:spPr bwMode="auto">
          <a:xfrm>
            <a:off x="7077075" y="3468688"/>
            <a:ext cx="825500" cy="377825"/>
          </a:xfrm>
          <a:prstGeom prst="rect">
            <a:avLst/>
          </a:prstGeom>
          <a:noFill/>
        </p:spPr>
      </p:pic>
      <p:grpSp>
        <p:nvGrpSpPr>
          <p:cNvPr id="18" name="Group 79"/>
          <p:cNvGrpSpPr>
            <a:grpSpLocks/>
          </p:cNvGrpSpPr>
          <p:nvPr/>
        </p:nvGrpSpPr>
        <p:grpSpPr bwMode="auto">
          <a:xfrm>
            <a:off x="0" y="3206750"/>
            <a:ext cx="9144000" cy="1536700"/>
            <a:chOff x="0" y="2015"/>
            <a:chExt cx="5760" cy="968"/>
          </a:xfrm>
        </p:grpSpPr>
        <p:sp>
          <p:nvSpPr>
            <p:cNvPr id="80976" name="Rectangle 80"/>
            <p:cNvSpPr>
              <a:spLocks noChangeArrowheads="1"/>
            </p:cNvSpPr>
            <p:nvPr/>
          </p:nvSpPr>
          <p:spPr bwMode="ltGray">
            <a:xfrm>
              <a:off x="0" y="2475"/>
              <a:ext cx="624" cy="48"/>
            </a:xfrm>
            <a:prstGeom prst="rect">
              <a:avLst/>
            </a:prstGeom>
            <a:solidFill>
              <a:srgbClr val="5F5F5F"/>
            </a:solidFill>
            <a:ln w="9525" algn="ctr">
              <a:noFill/>
              <a:miter lim="800000"/>
              <a:headEnd/>
              <a:tailEnd/>
            </a:ln>
            <a:effectLst/>
          </p:spPr>
          <p:txBody>
            <a:bodyPr wrap="none" anchor="ctr"/>
            <a:lstStyle/>
            <a:p>
              <a:endParaRPr lang="fr-FR"/>
            </a:p>
          </p:txBody>
        </p:sp>
        <p:sp>
          <p:nvSpPr>
            <p:cNvPr id="80977" name="Rectangle 81"/>
            <p:cNvSpPr>
              <a:spLocks noChangeArrowheads="1"/>
            </p:cNvSpPr>
            <p:nvPr/>
          </p:nvSpPr>
          <p:spPr bwMode="ltGray">
            <a:xfrm>
              <a:off x="5088" y="2471"/>
              <a:ext cx="672" cy="48"/>
            </a:xfrm>
            <a:prstGeom prst="rect">
              <a:avLst/>
            </a:prstGeom>
            <a:solidFill>
              <a:srgbClr val="5F5F5F"/>
            </a:solidFill>
            <a:ln w="9525" algn="ctr">
              <a:noFill/>
              <a:miter lim="800000"/>
              <a:headEnd/>
              <a:tailEnd/>
            </a:ln>
            <a:effectLst/>
          </p:spPr>
          <p:txBody>
            <a:bodyPr wrap="none" anchor="ctr"/>
            <a:lstStyle/>
            <a:p>
              <a:endParaRPr lang="fr-FR"/>
            </a:p>
          </p:txBody>
        </p:sp>
        <p:sp>
          <p:nvSpPr>
            <p:cNvPr id="80978" name="Rectangle 82"/>
            <p:cNvSpPr>
              <a:spLocks noChangeArrowheads="1"/>
            </p:cNvSpPr>
            <p:nvPr/>
          </p:nvSpPr>
          <p:spPr bwMode="ltGray">
            <a:xfrm>
              <a:off x="1383" y="2475"/>
              <a:ext cx="501" cy="47"/>
            </a:xfrm>
            <a:prstGeom prst="rect">
              <a:avLst/>
            </a:prstGeom>
            <a:solidFill>
              <a:srgbClr val="5F5F5F"/>
            </a:solidFill>
            <a:ln w="9525" algn="ctr">
              <a:noFill/>
              <a:miter lim="800000"/>
              <a:headEnd/>
              <a:tailEnd/>
            </a:ln>
            <a:effectLst/>
          </p:spPr>
          <p:txBody>
            <a:bodyPr wrap="none" anchor="ctr"/>
            <a:lstStyle/>
            <a:p>
              <a:endParaRPr lang="fr-FR"/>
            </a:p>
          </p:txBody>
        </p:sp>
        <p:sp>
          <p:nvSpPr>
            <p:cNvPr id="80979" name="Rectangle 83"/>
            <p:cNvSpPr>
              <a:spLocks noChangeArrowheads="1"/>
            </p:cNvSpPr>
            <p:nvPr/>
          </p:nvSpPr>
          <p:spPr bwMode="ltGray">
            <a:xfrm>
              <a:off x="2639" y="2475"/>
              <a:ext cx="457" cy="47"/>
            </a:xfrm>
            <a:prstGeom prst="rect">
              <a:avLst/>
            </a:prstGeom>
            <a:solidFill>
              <a:srgbClr val="5F5F5F"/>
            </a:solidFill>
            <a:ln w="9525" algn="ctr">
              <a:noFill/>
              <a:miter lim="800000"/>
              <a:headEnd/>
              <a:tailEnd/>
            </a:ln>
            <a:effectLst/>
          </p:spPr>
          <p:txBody>
            <a:bodyPr wrap="none" anchor="ctr"/>
            <a:lstStyle/>
            <a:p>
              <a:endParaRPr lang="fr-FR"/>
            </a:p>
          </p:txBody>
        </p:sp>
        <p:sp>
          <p:nvSpPr>
            <p:cNvPr id="80980" name="Rectangle 84"/>
            <p:cNvSpPr>
              <a:spLocks noChangeArrowheads="1"/>
            </p:cNvSpPr>
            <p:nvPr/>
          </p:nvSpPr>
          <p:spPr bwMode="ltGray">
            <a:xfrm>
              <a:off x="3861" y="2475"/>
              <a:ext cx="476" cy="47"/>
            </a:xfrm>
            <a:prstGeom prst="rect">
              <a:avLst/>
            </a:prstGeom>
            <a:solidFill>
              <a:srgbClr val="5F5F5F"/>
            </a:solidFill>
            <a:ln w="9525" algn="ctr">
              <a:noFill/>
              <a:miter lim="800000"/>
              <a:headEnd/>
              <a:tailEnd/>
            </a:ln>
            <a:effectLst/>
          </p:spPr>
          <p:txBody>
            <a:bodyPr wrap="none" anchor="ctr"/>
            <a:lstStyle/>
            <a:p>
              <a:endParaRPr lang="fr-FR"/>
            </a:p>
          </p:txBody>
        </p:sp>
        <p:sp>
          <p:nvSpPr>
            <p:cNvPr id="80981" name="AutoShape 85"/>
            <p:cNvSpPr>
              <a:spLocks noChangeArrowheads="1"/>
            </p:cNvSpPr>
            <p:nvPr/>
          </p:nvSpPr>
          <p:spPr bwMode="ltGray">
            <a:xfrm>
              <a:off x="1839" y="2072"/>
              <a:ext cx="831" cy="911"/>
            </a:xfrm>
            <a:custGeom>
              <a:avLst/>
              <a:gdLst>
                <a:gd name="G0" fmla="+- 9587 0 0"/>
                <a:gd name="G1" fmla="+- -11745567 0 0"/>
                <a:gd name="G2" fmla="+- 0 0 -11745567"/>
                <a:gd name="T0" fmla="*/ 0 256 1"/>
                <a:gd name="T1" fmla="*/ 180 256 1"/>
                <a:gd name="G3" fmla="+- -11745567 T0 T1"/>
                <a:gd name="T2" fmla="*/ 0 256 1"/>
                <a:gd name="T3" fmla="*/ 90 256 1"/>
                <a:gd name="G4" fmla="+- -11745567 T2 T3"/>
                <a:gd name="G5" fmla="*/ G4 2 1"/>
                <a:gd name="T4" fmla="*/ 90 256 1"/>
                <a:gd name="T5" fmla="*/ 0 256 1"/>
                <a:gd name="G6" fmla="+- -11745567 T4 T5"/>
                <a:gd name="G7" fmla="*/ G6 2 1"/>
                <a:gd name="G8" fmla="abs -11745567"/>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587"/>
                <a:gd name="G18" fmla="*/ 9587 1 2"/>
                <a:gd name="G19" fmla="+- G18 5400 0"/>
                <a:gd name="G20" fmla="cos G19 -11745567"/>
                <a:gd name="G21" fmla="sin G19 -11745567"/>
                <a:gd name="G22" fmla="+- G20 10800 0"/>
                <a:gd name="G23" fmla="+- G21 10800 0"/>
                <a:gd name="G24" fmla="+- 10800 0 G20"/>
                <a:gd name="G25" fmla="+- 9587 10800 0"/>
                <a:gd name="G26" fmla="?: G9 G17 G25"/>
                <a:gd name="G27" fmla="?: G9 0 21600"/>
                <a:gd name="G28" fmla="cos 10800 -11745567"/>
                <a:gd name="G29" fmla="sin 10800 -11745567"/>
                <a:gd name="G30" fmla="sin 9587 -11745567"/>
                <a:gd name="G31" fmla="+- G28 10800 0"/>
                <a:gd name="G32" fmla="+- G29 10800 0"/>
                <a:gd name="G33" fmla="+- G30 10800 0"/>
                <a:gd name="G34" fmla="?: G4 0 G31"/>
                <a:gd name="G35" fmla="?: -11745567 G34 0"/>
                <a:gd name="G36" fmla="?: G6 G35 G31"/>
                <a:gd name="G37" fmla="+- 21600 0 G36"/>
                <a:gd name="G38" fmla="?: G4 0 G33"/>
                <a:gd name="G39" fmla="?: -11745567 G38 G32"/>
                <a:gd name="G40" fmla="?: G6 G39 0"/>
                <a:gd name="G41" fmla="?: G4 G32 21600"/>
                <a:gd name="G42" fmla="?: G6 G41 G33"/>
                <a:gd name="T12" fmla="*/ 10800 w 21600"/>
                <a:gd name="T13" fmla="*/ 0 h 21600"/>
                <a:gd name="T14" fmla="*/ 606 w 21600"/>
                <a:gd name="T15" fmla="*/ 10661 h 21600"/>
                <a:gd name="T16" fmla="*/ 10800 w 21600"/>
                <a:gd name="T17" fmla="*/ 1213 h 21600"/>
                <a:gd name="T18" fmla="*/ 20994 w 21600"/>
                <a:gd name="T19" fmla="*/ 1066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213" y="10670"/>
                  </a:moveTo>
                  <a:cubicBezTo>
                    <a:pt x="1284" y="5426"/>
                    <a:pt x="5555" y="1212"/>
                    <a:pt x="10800" y="1213"/>
                  </a:cubicBezTo>
                  <a:cubicBezTo>
                    <a:pt x="16044" y="1213"/>
                    <a:pt x="20315" y="5426"/>
                    <a:pt x="20386" y="10670"/>
                  </a:cubicBezTo>
                  <a:lnTo>
                    <a:pt x="21599" y="10653"/>
                  </a:lnTo>
                  <a:cubicBezTo>
                    <a:pt x="21518" y="4746"/>
                    <a:pt x="16707" y="-1"/>
                    <a:pt x="10799" y="0"/>
                  </a:cubicBezTo>
                  <a:cubicBezTo>
                    <a:pt x="4892" y="0"/>
                    <a:pt x="81" y="4746"/>
                    <a:pt x="0" y="10653"/>
                  </a:cubicBezTo>
                  <a:close/>
                </a:path>
              </a:pathLst>
            </a:custGeom>
            <a:solidFill>
              <a:srgbClr val="5F5F5F"/>
            </a:solidFill>
            <a:ln w="9525" algn="ctr">
              <a:noFill/>
              <a:miter lim="800000"/>
              <a:headEnd/>
              <a:tailEnd/>
            </a:ln>
            <a:effectLst/>
          </p:spPr>
          <p:txBody>
            <a:bodyPr wrap="none" anchor="ctr"/>
            <a:lstStyle/>
            <a:p>
              <a:endParaRPr lang="fr-FR"/>
            </a:p>
          </p:txBody>
        </p:sp>
        <p:sp>
          <p:nvSpPr>
            <p:cNvPr id="80982" name="AutoShape 86"/>
            <p:cNvSpPr>
              <a:spLocks noChangeArrowheads="1"/>
            </p:cNvSpPr>
            <p:nvPr/>
          </p:nvSpPr>
          <p:spPr bwMode="ltGray">
            <a:xfrm>
              <a:off x="4297" y="2072"/>
              <a:ext cx="831" cy="911"/>
            </a:xfrm>
            <a:custGeom>
              <a:avLst/>
              <a:gdLst>
                <a:gd name="G0" fmla="+- 9587 0 0"/>
                <a:gd name="G1" fmla="+- -11745567 0 0"/>
                <a:gd name="G2" fmla="+- 0 0 -11745567"/>
                <a:gd name="T0" fmla="*/ 0 256 1"/>
                <a:gd name="T1" fmla="*/ 180 256 1"/>
                <a:gd name="G3" fmla="+- -11745567 T0 T1"/>
                <a:gd name="T2" fmla="*/ 0 256 1"/>
                <a:gd name="T3" fmla="*/ 90 256 1"/>
                <a:gd name="G4" fmla="+- -11745567 T2 T3"/>
                <a:gd name="G5" fmla="*/ G4 2 1"/>
                <a:gd name="T4" fmla="*/ 90 256 1"/>
                <a:gd name="T5" fmla="*/ 0 256 1"/>
                <a:gd name="G6" fmla="+- -11745567 T4 T5"/>
                <a:gd name="G7" fmla="*/ G6 2 1"/>
                <a:gd name="G8" fmla="abs -11745567"/>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587"/>
                <a:gd name="G18" fmla="*/ 9587 1 2"/>
                <a:gd name="G19" fmla="+- G18 5400 0"/>
                <a:gd name="G20" fmla="cos G19 -11745567"/>
                <a:gd name="G21" fmla="sin G19 -11745567"/>
                <a:gd name="G22" fmla="+- G20 10800 0"/>
                <a:gd name="G23" fmla="+- G21 10800 0"/>
                <a:gd name="G24" fmla="+- 10800 0 G20"/>
                <a:gd name="G25" fmla="+- 9587 10800 0"/>
                <a:gd name="G26" fmla="?: G9 G17 G25"/>
                <a:gd name="G27" fmla="?: G9 0 21600"/>
                <a:gd name="G28" fmla="cos 10800 -11745567"/>
                <a:gd name="G29" fmla="sin 10800 -11745567"/>
                <a:gd name="G30" fmla="sin 9587 -11745567"/>
                <a:gd name="G31" fmla="+- G28 10800 0"/>
                <a:gd name="G32" fmla="+- G29 10800 0"/>
                <a:gd name="G33" fmla="+- G30 10800 0"/>
                <a:gd name="G34" fmla="?: G4 0 G31"/>
                <a:gd name="G35" fmla="?: -11745567 G34 0"/>
                <a:gd name="G36" fmla="?: G6 G35 G31"/>
                <a:gd name="G37" fmla="+- 21600 0 G36"/>
                <a:gd name="G38" fmla="?: G4 0 G33"/>
                <a:gd name="G39" fmla="?: -11745567 G38 G32"/>
                <a:gd name="G40" fmla="?: G6 G39 0"/>
                <a:gd name="G41" fmla="?: G4 G32 21600"/>
                <a:gd name="G42" fmla="?: G6 G41 G33"/>
                <a:gd name="T12" fmla="*/ 10800 w 21600"/>
                <a:gd name="T13" fmla="*/ 0 h 21600"/>
                <a:gd name="T14" fmla="*/ 606 w 21600"/>
                <a:gd name="T15" fmla="*/ 10661 h 21600"/>
                <a:gd name="T16" fmla="*/ 10800 w 21600"/>
                <a:gd name="T17" fmla="*/ 1213 h 21600"/>
                <a:gd name="T18" fmla="*/ 20994 w 21600"/>
                <a:gd name="T19" fmla="*/ 1066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213" y="10670"/>
                  </a:moveTo>
                  <a:cubicBezTo>
                    <a:pt x="1284" y="5426"/>
                    <a:pt x="5555" y="1212"/>
                    <a:pt x="10800" y="1213"/>
                  </a:cubicBezTo>
                  <a:cubicBezTo>
                    <a:pt x="16044" y="1213"/>
                    <a:pt x="20315" y="5426"/>
                    <a:pt x="20386" y="10670"/>
                  </a:cubicBezTo>
                  <a:lnTo>
                    <a:pt x="21599" y="10653"/>
                  </a:lnTo>
                  <a:cubicBezTo>
                    <a:pt x="21518" y="4746"/>
                    <a:pt x="16707" y="-1"/>
                    <a:pt x="10799" y="0"/>
                  </a:cubicBezTo>
                  <a:cubicBezTo>
                    <a:pt x="4892" y="0"/>
                    <a:pt x="81" y="4746"/>
                    <a:pt x="0" y="10653"/>
                  </a:cubicBezTo>
                  <a:close/>
                </a:path>
              </a:pathLst>
            </a:custGeom>
            <a:solidFill>
              <a:srgbClr val="5F5F5F"/>
            </a:solidFill>
            <a:ln w="9525" algn="ctr">
              <a:noFill/>
              <a:miter lim="800000"/>
              <a:headEnd/>
              <a:tailEnd/>
            </a:ln>
            <a:effectLst/>
          </p:spPr>
          <p:txBody>
            <a:bodyPr wrap="none" anchor="ctr"/>
            <a:lstStyle/>
            <a:p>
              <a:endParaRPr lang="fr-FR"/>
            </a:p>
          </p:txBody>
        </p:sp>
        <p:sp>
          <p:nvSpPr>
            <p:cNvPr id="80983" name="AutoShape 87"/>
            <p:cNvSpPr>
              <a:spLocks noChangeArrowheads="1"/>
            </p:cNvSpPr>
            <p:nvPr/>
          </p:nvSpPr>
          <p:spPr bwMode="ltGray">
            <a:xfrm flipV="1">
              <a:off x="603" y="2015"/>
              <a:ext cx="831" cy="911"/>
            </a:xfrm>
            <a:custGeom>
              <a:avLst/>
              <a:gdLst>
                <a:gd name="G0" fmla="+- 9587 0 0"/>
                <a:gd name="G1" fmla="+- -11745567 0 0"/>
                <a:gd name="G2" fmla="+- 0 0 -11745567"/>
                <a:gd name="T0" fmla="*/ 0 256 1"/>
                <a:gd name="T1" fmla="*/ 180 256 1"/>
                <a:gd name="G3" fmla="+- -11745567 T0 T1"/>
                <a:gd name="T2" fmla="*/ 0 256 1"/>
                <a:gd name="T3" fmla="*/ 90 256 1"/>
                <a:gd name="G4" fmla="+- -11745567 T2 T3"/>
                <a:gd name="G5" fmla="*/ G4 2 1"/>
                <a:gd name="T4" fmla="*/ 90 256 1"/>
                <a:gd name="T5" fmla="*/ 0 256 1"/>
                <a:gd name="G6" fmla="+- -11745567 T4 T5"/>
                <a:gd name="G7" fmla="*/ G6 2 1"/>
                <a:gd name="G8" fmla="abs -11745567"/>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587"/>
                <a:gd name="G18" fmla="*/ 9587 1 2"/>
                <a:gd name="G19" fmla="+- G18 5400 0"/>
                <a:gd name="G20" fmla="cos G19 -11745567"/>
                <a:gd name="G21" fmla="sin G19 -11745567"/>
                <a:gd name="G22" fmla="+- G20 10800 0"/>
                <a:gd name="G23" fmla="+- G21 10800 0"/>
                <a:gd name="G24" fmla="+- 10800 0 G20"/>
                <a:gd name="G25" fmla="+- 9587 10800 0"/>
                <a:gd name="G26" fmla="?: G9 G17 G25"/>
                <a:gd name="G27" fmla="?: G9 0 21600"/>
                <a:gd name="G28" fmla="cos 10800 -11745567"/>
                <a:gd name="G29" fmla="sin 10800 -11745567"/>
                <a:gd name="G30" fmla="sin 9587 -11745567"/>
                <a:gd name="G31" fmla="+- G28 10800 0"/>
                <a:gd name="G32" fmla="+- G29 10800 0"/>
                <a:gd name="G33" fmla="+- G30 10800 0"/>
                <a:gd name="G34" fmla="?: G4 0 G31"/>
                <a:gd name="G35" fmla="?: -11745567 G34 0"/>
                <a:gd name="G36" fmla="?: G6 G35 G31"/>
                <a:gd name="G37" fmla="+- 21600 0 G36"/>
                <a:gd name="G38" fmla="?: G4 0 G33"/>
                <a:gd name="G39" fmla="?: -11745567 G38 G32"/>
                <a:gd name="G40" fmla="?: G6 G39 0"/>
                <a:gd name="G41" fmla="?: G4 G32 21600"/>
                <a:gd name="G42" fmla="?: G6 G41 G33"/>
                <a:gd name="T12" fmla="*/ 10800 w 21600"/>
                <a:gd name="T13" fmla="*/ 0 h 21600"/>
                <a:gd name="T14" fmla="*/ 606 w 21600"/>
                <a:gd name="T15" fmla="*/ 10661 h 21600"/>
                <a:gd name="T16" fmla="*/ 10800 w 21600"/>
                <a:gd name="T17" fmla="*/ 1213 h 21600"/>
                <a:gd name="T18" fmla="*/ 20994 w 21600"/>
                <a:gd name="T19" fmla="*/ 1066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213" y="10670"/>
                  </a:moveTo>
                  <a:cubicBezTo>
                    <a:pt x="1284" y="5426"/>
                    <a:pt x="5555" y="1212"/>
                    <a:pt x="10800" y="1213"/>
                  </a:cubicBezTo>
                  <a:cubicBezTo>
                    <a:pt x="16044" y="1213"/>
                    <a:pt x="20315" y="5426"/>
                    <a:pt x="20386" y="10670"/>
                  </a:cubicBezTo>
                  <a:lnTo>
                    <a:pt x="21599" y="10653"/>
                  </a:lnTo>
                  <a:cubicBezTo>
                    <a:pt x="21518" y="4746"/>
                    <a:pt x="16707" y="-1"/>
                    <a:pt x="10799" y="0"/>
                  </a:cubicBezTo>
                  <a:cubicBezTo>
                    <a:pt x="4892" y="0"/>
                    <a:pt x="81" y="4746"/>
                    <a:pt x="0" y="10653"/>
                  </a:cubicBezTo>
                  <a:close/>
                </a:path>
              </a:pathLst>
            </a:custGeom>
            <a:solidFill>
              <a:srgbClr val="5F5F5F"/>
            </a:solidFill>
            <a:ln w="9525" algn="ctr">
              <a:noFill/>
              <a:miter lim="800000"/>
              <a:headEnd/>
              <a:tailEnd/>
            </a:ln>
            <a:effectLst/>
          </p:spPr>
          <p:txBody>
            <a:bodyPr wrap="none" anchor="ctr"/>
            <a:lstStyle/>
            <a:p>
              <a:endParaRPr lang="fr-FR"/>
            </a:p>
          </p:txBody>
        </p:sp>
        <p:sp>
          <p:nvSpPr>
            <p:cNvPr id="80984" name="AutoShape 88"/>
            <p:cNvSpPr>
              <a:spLocks noChangeArrowheads="1"/>
            </p:cNvSpPr>
            <p:nvPr/>
          </p:nvSpPr>
          <p:spPr bwMode="ltGray">
            <a:xfrm flipV="1">
              <a:off x="3063" y="2015"/>
              <a:ext cx="831" cy="911"/>
            </a:xfrm>
            <a:custGeom>
              <a:avLst/>
              <a:gdLst>
                <a:gd name="G0" fmla="+- 9587 0 0"/>
                <a:gd name="G1" fmla="+- -11745567 0 0"/>
                <a:gd name="G2" fmla="+- 0 0 -11745567"/>
                <a:gd name="T0" fmla="*/ 0 256 1"/>
                <a:gd name="T1" fmla="*/ 180 256 1"/>
                <a:gd name="G3" fmla="+- -11745567 T0 T1"/>
                <a:gd name="T2" fmla="*/ 0 256 1"/>
                <a:gd name="T3" fmla="*/ 90 256 1"/>
                <a:gd name="G4" fmla="+- -11745567 T2 T3"/>
                <a:gd name="G5" fmla="*/ G4 2 1"/>
                <a:gd name="T4" fmla="*/ 90 256 1"/>
                <a:gd name="T5" fmla="*/ 0 256 1"/>
                <a:gd name="G6" fmla="+- -11745567 T4 T5"/>
                <a:gd name="G7" fmla="*/ G6 2 1"/>
                <a:gd name="G8" fmla="abs -11745567"/>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587"/>
                <a:gd name="G18" fmla="*/ 9587 1 2"/>
                <a:gd name="G19" fmla="+- G18 5400 0"/>
                <a:gd name="G20" fmla="cos G19 -11745567"/>
                <a:gd name="G21" fmla="sin G19 -11745567"/>
                <a:gd name="G22" fmla="+- G20 10800 0"/>
                <a:gd name="G23" fmla="+- G21 10800 0"/>
                <a:gd name="G24" fmla="+- 10800 0 G20"/>
                <a:gd name="G25" fmla="+- 9587 10800 0"/>
                <a:gd name="G26" fmla="?: G9 G17 G25"/>
                <a:gd name="G27" fmla="?: G9 0 21600"/>
                <a:gd name="G28" fmla="cos 10800 -11745567"/>
                <a:gd name="G29" fmla="sin 10800 -11745567"/>
                <a:gd name="G30" fmla="sin 9587 -11745567"/>
                <a:gd name="G31" fmla="+- G28 10800 0"/>
                <a:gd name="G32" fmla="+- G29 10800 0"/>
                <a:gd name="G33" fmla="+- G30 10800 0"/>
                <a:gd name="G34" fmla="?: G4 0 G31"/>
                <a:gd name="G35" fmla="?: -11745567 G34 0"/>
                <a:gd name="G36" fmla="?: G6 G35 G31"/>
                <a:gd name="G37" fmla="+- 21600 0 G36"/>
                <a:gd name="G38" fmla="?: G4 0 G33"/>
                <a:gd name="G39" fmla="?: -11745567 G38 G32"/>
                <a:gd name="G40" fmla="?: G6 G39 0"/>
                <a:gd name="G41" fmla="?: G4 G32 21600"/>
                <a:gd name="G42" fmla="?: G6 G41 G33"/>
                <a:gd name="T12" fmla="*/ 10800 w 21600"/>
                <a:gd name="T13" fmla="*/ 0 h 21600"/>
                <a:gd name="T14" fmla="*/ 606 w 21600"/>
                <a:gd name="T15" fmla="*/ 10661 h 21600"/>
                <a:gd name="T16" fmla="*/ 10800 w 21600"/>
                <a:gd name="T17" fmla="*/ 1213 h 21600"/>
                <a:gd name="T18" fmla="*/ 20994 w 21600"/>
                <a:gd name="T19" fmla="*/ 1066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213" y="10670"/>
                  </a:moveTo>
                  <a:cubicBezTo>
                    <a:pt x="1284" y="5426"/>
                    <a:pt x="5555" y="1212"/>
                    <a:pt x="10800" y="1213"/>
                  </a:cubicBezTo>
                  <a:cubicBezTo>
                    <a:pt x="16044" y="1213"/>
                    <a:pt x="20315" y="5426"/>
                    <a:pt x="20386" y="10670"/>
                  </a:cubicBezTo>
                  <a:lnTo>
                    <a:pt x="21599" y="10653"/>
                  </a:lnTo>
                  <a:cubicBezTo>
                    <a:pt x="21518" y="4746"/>
                    <a:pt x="16707" y="-1"/>
                    <a:pt x="10799" y="0"/>
                  </a:cubicBezTo>
                  <a:cubicBezTo>
                    <a:pt x="4892" y="0"/>
                    <a:pt x="81" y="4746"/>
                    <a:pt x="0" y="10653"/>
                  </a:cubicBezTo>
                  <a:close/>
                </a:path>
              </a:pathLst>
            </a:custGeom>
            <a:solidFill>
              <a:srgbClr val="5F5F5F"/>
            </a:solidFill>
            <a:ln w="9525" algn="ctr">
              <a:noFill/>
              <a:miter lim="800000"/>
              <a:headEnd/>
              <a:tailEn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كفاءة عملية الاتصال</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6" name="Rectangle 4"/>
          <p:cNvSpPr>
            <a:spLocks noChangeArrowheads="1"/>
          </p:cNvSpPr>
          <p:nvPr/>
        </p:nvSpPr>
        <p:spPr bwMode="gray">
          <a:xfrm>
            <a:off x="1500166" y="2071678"/>
            <a:ext cx="1968500" cy="954107"/>
          </a:xfrm>
          <a:prstGeom prst="rect">
            <a:avLst/>
          </a:prstGeom>
          <a:noFill/>
          <a:ln w="9525" algn="ctr">
            <a:noFill/>
            <a:miter lim="800000"/>
            <a:headEnd/>
            <a:tailEnd/>
          </a:ln>
          <a:effectLst/>
        </p:spPr>
        <p:txBody>
          <a:bodyPr>
            <a:spAutoFit/>
          </a:bodyPr>
          <a:lstStyle/>
          <a:p>
            <a:pPr algn="just" rtl="1"/>
            <a:r>
              <a:rPr lang="ar-DZ" sz="1400" dirty="0" smtClean="0"/>
              <a:t>يجب اعتماد نظام من الإجراءات لإدارة المعلومات يضمن التدفق المنتظم للرسائل وترتيبها حسب أهميتها.</a:t>
            </a:r>
            <a:endParaRPr lang="en-US" sz="1400" dirty="0"/>
          </a:p>
        </p:txBody>
      </p:sp>
      <p:sp>
        <p:nvSpPr>
          <p:cNvPr id="51" name="AutoShape 5"/>
          <p:cNvSpPr>
            <a:spLocks noChangeArrowheads="1"/>
          </p:cNvSpPr>
          <p:nvPr/>
        </p:nvSpPr>
        <p:spPr bwMode="ltGray">
          <a:xfrm flipH="1">
            <a:off x="2874963" y="2008188"/>
            <a:ext cx="1658937" cy="1655762"/>
          </a:xfrm>
          <a:prstGeom prst="rtTriangle">
            <a:avLst/>
          </a:prstGeom>
          <a:gradFill rotWithShape="1">
            <a:gsLst>
              <a:gs pos="0">
                <a:schemeClr val="hlink"/>
              </a:gs>
              <a:gs pos="100000">
                <a:schemeClr val="hlink">
                  <a:gamma/>
                  <a:tint val="66667"/>
                  <a:invGamma/>
                </a:schemeClr>
              </a:gs>
            </a:gsLst>
            <a:lin ang="5400000" scaled="1"/>
          </a:gradFill>
          <a:ln w="9525">
            <a:noFill/>
            <a:miter lim="800000"/>
            <a:headEnd/>
            <a:tailEnd/>
          </a:ln>
          <a:effectLst/>
        </p:spPr>
        <p:txBody>
          <a:bodyPr wrap="none" anchor="ctr"/>
          <a:lstStyle/>
          <a:p>
            <a:endParaRPr lang="fr-FR"/>
          </a:p>
        </p:txBody>
      </p:sp>
      <p:sp>
        <p:nvSpPr>
          <p:cNvPr id="56" name="AutoShape 7"/>
          <p:cNvSpPr>
            <a:spLocks noChangeArrowheads="1"/>
          </p:cNvSpPr>
          <p:nvPr/>
        </p:nvSpPr>
        <p:spPr bwMode="gray">
          <a:xfrm>
            <a:off x="4584700" y="2008188"/>
            <a:ext cx="1660525" cy="1655762"/>
          </a:xfrm>
          <a:prstGeom prst="rtTriangle">
            <a:avLst/>
          </a:prstGeom>
          <a:gradFill rotWithShape="1">
            <a:gsLst>
              <a:gs pos="0">
                <a:schemeClr val="accent2"/>
              </a:gs>
              <a:gs pos="100000">
                <a:schemeClr val="accent2">
                  <a:gamma/>
                  <a:tint val="54510"/>
                  <a:invGamma/>
                </a:schemeClr>
              </a:gs>
            </a:gsLst>
            <a:lin ang="5400000" scaled="1"/>
          </a:gradFill>
          <a:ln w="9525">
            <a:noFill/>
            <a:miter lim="800000"/>
            <a:headEnd/>
            <a:tailEnd/>
          </a:ln>
          <a:effectLst/>
        </p:spPr>
        <p:txBody>
          <a:bodyPr wrap="none" anchor="ctr"/>
          <a:lstStyle/>
          <a:p>
            <a:endParaRPr lang="fr-FR"/>
          </a:p>
        </p:txBody>
      </p:sp>
      <p:sp>
        <p:nvSpPr>
          <p:cNvPr id="57" name="AutoShape 8"/>
          <p:cNvSpPr>
            <a:spLocks noChangeArrowheads="1"/>
          </p:cNvSpPr>
          <p:nvPr/>
        </p:nvSpPr>
        <p:spPr bwMode="ltGray">
          <a:xfrm rot="5400000">
            <a:off x="4587082" y="3725069"/>
            <a:ext cx="1657350" cy="1658937"/>
          </a:xfrm>
          <a:prstGeom prst="rtTriangle">
            <a:avLst/>
          </a:prstGeom>
          <a:gradFill rotWithShape="1">
            <a:gsLst>
              <a:gs pos="0">
                <a:schemeClr val="accent1"/>
              </a:gs>
              <a:gs pos="100000">
                <a:schemeClr val="accent1">
                  <a:gamma/>
                  <a:tint val="57647"/>
                  <a:invGamma/>
                </a:schemeClr>
              </a:gs>
            </a:gsLst>
            <a:lin ang="5400000" scaled="1"/>
          </a:gradFill>
          <a:ln w="9525">
            <a:noFill/>
            <a:miter lim="800000"/>
            <a:headEnd/>
            <a:tailEnd/>
          </a:ln>
          <a:effectLst/>
        </p:spPr>
        <p:txBody>
          <a:bodyPr wrap="none" anchor="ctr"/>
          <a:lstStyle/>
          <a:p>
            <a:endParaRPr lang="fr-FR"/>
          </a:p>
        </p:txBody>
      </p:sp>
      <p:sp>
        <p:nvSpPr>
          <p:cNvPr id="58" name="AutoShape 9"/>
          <p:cNvSpPr>
            <a:spLocks noChangeArrowheads="1"/>
          </p:cNvSpPr>
          <p:nvPr/>
        </p:nvSpPr>
        <p:spPr bwMode="ltGray">
          <a:xfrm rot="16200000" flipH="1">
            <a:off x="2877344" y="3725069"/>
            <a:ext cx="1657350" cy="1658938"/>
          </a:xfrm>
          <a:prstGeom prst="rtTriangle">
            <a:avLst/>
          </a:prstGeom>
          <a:gradFill rotWithShape="1">
            <a:gsLst>
              <a:gs pos="0">
                <a:schemeClr val="folHlink"/>
              </a:gs>
              <a:gs pos="100000">
                <a:schemeClr val="folHlink">
                  <a:gamma/>
                  <a:tint val="60784"/>
                  <a:invGamma/>
                </a:schemeClr>
              </a:gs>
            </a:gsLst>
            <a:lin ang="5400000" scaled="1"/>
          </a:gradFill>
          <a:ln w="9525">
            <a:noFill/>
            <a:miter lim="800000"/>
            <a:headEnd/>
            <a:tailEnd/>
          </a:ln>
          <a:effectLst/>
        </p:spPr>
        <p:txBody>
          <a:bodyPr wrap="none" anchor="ctr"/>
          <a:lstStyle/>
          <a:p>
            <a:endParaRPr lang="fr-FR"/>
          </a:p>
        </p:txBody>
      </p:sp>
      <p:sp>
        <p:nvSpPr>
          <p:cNvPr id="59" name="Line 10"/>
          <p:cNvSpPr>
            <a:spLocks noChangeShapeType="1"/>
          </p:cNvSpPr>
          <p:nvPr/>
        </p:nvSpPr>
        <p:spPr bwMode="gray">
          <a:xfrm>
            <a:off x="2319338" y="3697288"/>
            <a:ext cx="4489450" cy="0"/>
          </a:xfrm>
          <a:prstGeom prst="line">
            <a:avLst/>
          </a:prstGeom>
          <a:noFill/>
          <a:ln w="9525">
            <a:solidFill>
              <a:srgbClr val="1C1C1C"/>
            </a:solidFill>
            <a:prstDash val="lgDash"/>
            <a:round/>
            <a:headEnd/>
            <a:tailEnd type="stealth" w="med" len="med"/>
          </a:ln>
          <a:effectLst/>
        </p:spPr>
        <p:txBody>
          <a:bodyPr wrap="none" anchor="ctr"/>
          <a:lstStyle/>
          <a:p>
            <a:endParaRPr lang="fr-FR"/>
          </a:p>
        </p:txBody>
      </p:sp>
      <p:sp>
        <p:nvSpPr>
          <p:cNvPr id="60" name="Rectangle 11"/>
          <p:cNvSpPr>
            <a:spLocks noChangeArrowheads="1"/>
          </p:cNvSpPr>
          <p:nvPr/>
        </p:nvSpPr>
        <p:spPr bwMode="gray">
          <a:xfrm>
            <a:off x="2692400" y="3206750"/>
            <a:ext cx="1843774" cy="369332"/>
          </a:xfrm>
          <a:prstGeom prst="rect">
            <a:avLst/>
          </a:prstGeom>
          <a:noFill/>
          <a:ln w="9525" algn="ctr">
            <a:noFill/>
            <a:miter lim="800000"/>
            <a:headEnd/>
            <a:tailEnd/>
          </a:ln>
          <a:effectLst/>
        </p:spPr>
        <p:txBody>
          <a:bodyPr wrap="none">
            <a:spAutoFit/>
          </a:bodyPr>
          <a:lstStyle/>
          <a:p>
            <a:pPr algn="ctr"/>
            <a:r>
              <a:rPr lang="ar-DZ" b="1" dirty="0" smtClean="0"/>
              <a:t>نظم انسياب المعلومات</a:t>
            </a:r>
            <a:endParaRPr lang="en-US" b="1" dirty="0"/>
          </a:p>
        </p:txBody>
      </p:sp>
      <p:sp>
        <p:nvSpPr>
          <p:cNvPr id="61" name="Rectangle 12"/>
          <p:cNvSpPr>
            <a:spLocks noChangeArrowheads="1"/>
          </p:cNvSpPr>
          <p:nvPr/>
        </p:nvSpPr>
        <p:spPr bwMode="gray">
          <a:xfrm>
            <a:off x="4613275" y="3206750"/>
            <a:ext cx="2424062" cy="369332"/>
          </a:xfrm>
          <a:prstGeom prst="rect">
            <a:avLst/>
          </a:prstGeom>
          <a:noFill/>
          <a:ln w="9525" algn="ctr">
            <a:noFill/>
            <a:miter lim="800000"/>
            <a:headEnd/>
            <a:tailEnd/>
          </a:ln>
          <a:effectLst/>
        </p:spPr>
        <p:txBody>
          <a:bodyPr wrap="none">
            <a:spAutoFit/>
          </a:bodyPr>
          <a:lstStyle/>
          <a:p>
            <a:pPr algn="ctr"/>
            <a:r>
              <a:rPr lang="ar-DZ" b="1" dirty="0" smtClean="0"/>
              <a:t>الملائمة بين الرسالة والوسيلة</a:t>
            </a:r>
            <a:endParaRPr lang="en-US" b="1" dirty="0"/>
          </a:p>
        </p:txBody>
      </p:sp>
      <p:sp>
        <p:nvSpPr>
          <p:cNvPr id="62" name="Rectangle 13"/>
          <p:cNvSpPr>
            <a:spLocks noChangeArrowheads="1"/>
          </p:cNvSpPr>
          <p:nvPr/>
        </p:nvSpPr>
        <p:spPr bwMode="gray">
          <a:xfrm>
            <a:off x="4613275" y="3802063"/>
            <a:ext cx="1661032" cy="369332"/>
          </a:xfrm>
          <a:prstGeom prst="rect">
            <a:avLst/>
          </a:prstGeom>
          <a:noFill/>
          <a:ln w="9525" algn="ctr">
            <a:noFill/>
            <a:miter lim="800000"/>
            <a:headEnd/>
            <a:tailEnd/>
          </a:ln>
          <a:effectLst/>
        </p:spPr>
        <p:txBody>
          <a:bodyPr wrap="none">
            <a:spAutoFit/>
          </a:bodyPr>
          <a:lstStyle/>
          <a:p>
            <a:pPr algn="ctr"/>
            <a:r>
              <a:rPr lang="ar-DZ" b="1" dirty="0" smtClean="0"/>
              <a:t>الاتصال في اتجاهين</a:t>
            </a:r>
            <a:endParaRPr lang="en-US" b="1" dirty="0"/>
          </a:p>
        </p:txBody>
      </p:sp>
      <p:sp>
        <p:nvSpPr>
          <p:cNvPr id="63" name="Rectangle 14"/>
          <p:cNvSpPr>
            <a:spLocks noChangeArrowheads="1"/>
          </p:cNvSpPr>
          <p:nvPr/>
        </p:nvSpPr>
        <p:spPr bwMode="gray">
          <a:xfrm>
            <a:off x="2733675" y="3802063"/>
            <a:ext cx="1297151" cy="369332"/>
          </a:xfrm>
          <a:prstGeom prst="rect">
            <a:avLst/>
          </a:prstGeom>
          <a:noFill/>
          <a:ln w="9525" algn="ctr">
            <a:noFill/>
            <a:miter lim="800000"/>
            <a:headEnd/>
            <a:tailEnd/>
          </a:ln>
          <a:effectLst/>
        </p:spPr>
        <p:txBody>
          <a:bodyPr wrap="none">
            <a:spAutoFit/>
          </a:bodyPr>
          <a:lstStyle/>
          <a:p>
            <a:pPr algn="ctr"/>
            <a:r>
              <a:rPr lang="ar-DZ" b="1" dirty="0" smtClean="0"/>
              <a:t>استخدام التقنية</a:t>
            </a:r>
            <a:endParaRPr lang="en-US" b="1" dirty="0"/>
          </a:p>
        </p:txBody>
      </p:sp>
      <p:sp>
        <p:nvSpPr>
          <p:cNvPr id="64" name="Rectangle 16"/>
          <p:cNvSpPr>
            <a:spLocks noChangeArrowheads="1"/>
          </p:cNvSpPr>
          <p:nvPr/>
        </p:nvSpPr>
        <p:spPr bwMode="gray">
          <a:xfrm>
            <a:off x="5540375" y="2125663"/>
            <a:ext cx="1968500" cy="954107"/>
          </a:xfrm>
          <a:prstGeom prst="rect">
            <a:avLst/>
          </a:prstGeom>
          <a:noFill/>
          <a:ln w="9525" algn="ctr">
            <a:noFill/>
            <a:miter lim="800000"/>
            <a:headEnd/>
            <a:tailEnd/>
          </a:ln>
          <a:effectLst/>
        </p:spPr>
        <p:txBody>
          <a:bodyPr>
            <a:spAutoFit/>
          </a:bodyPr>
          <a:lstStyle/>
          <a:p>
            <a:pPr lvl="0" algn="just" rtl="1"/>
            <a:r>
              <a:rPr lang="ar-DZ" sz="1400" dirty="0" smtClean="0"/>
              <a:t>يكون الاتصال أكثر تأثير أو كفاءة عندما يتم اختيار الوسيلة المناسبة لنقل الرسالة.</a:t>
            </a:r>
            <a:endParaRPr lang="fr-FR" sz="1400" dirty="0" smtClean="0"/>
          </a:p>
          <a:p>
            <a:pPr algn="just" rtl="1"/>
            <a:r>
              <a:rPr lang="en-US" sz="1400" dirty="0" smtClean="0"/>
              <a:t>.</a:t>
            </a:r>
            <a:endParaRPr lang="en-US" sz="1400" dirty="0"/>
          </a:p>
        </p:txBody>
      </p:sp>
      <p:sp>
        <p:nvSpPr>
          <p:cNvPr id="65" name="Rectangle 17"/>
          <p:cNvSpPr>
            <a:spLocks noChangeArrowheads="1"/>
          </p:cNvSpPr>
          <p:nvPr/>
        </p:nvSpPr>
        <p:spPr bwMode="gray">
          <a:xfrm>
            <a:off x="1627188" y="4508500"/>
            <a:ext cx="1968500" cy="1815882"/>
          </a:xfrm>
          <a:prstGeom prst="rect">
            <a:avLst/>
          </a:prstGeom>
          <a:noFill/>
          <a:ln w="9525" algn="ctr">
            <a:noFill/>
            <a:miter lim="800000"/>
            <a:headEnd/>
            <a:tailEnd/>
          </a:ln>
          <a:effectLst/>
        </p:spPr>
        <p:txBody>
          <a:bodyPr>
            <a:spAutoFit/>
          </a:bodyPr>
          <a:lstStyle/>
          <a:p>
            <a:pPr algn="just" rtl="1"/>
            <a:r>
              <a:rPr lang="ar-DZ" sz="1400" dirty="0" smtClean="0"/>
              <a:t>تعتمد الاتصالات الإدارية اليوم على استخدام التقنية المتطورة لتحسين كفاءة الاتصال منها: البريد الإليكتروني، شبكة المعلومات الدولية</a:t>
            </a:r>
            <a:r>
              <a:rPr lang="fr-FR" sz="1400" dirty="0" smtClean="0"/>
              <a:t>Internet </a:t>
            </a:r>
            <a:r>
              <a:rPr lang="ar-DZ" sz="1400" dirty="0" smtClean="0"/>
              <a:t>، وشبكة المعلومات الداخلية</a:t>
            </a:r>
            <a:r>
              <a:rPr lang="fr-FR" sz="1400" dirty="0" smtClean="0"/>
              <a:t>Intranet </a:t>
            </a:r>
            <a:r>
              <a:rPr lang="ar-DZ" sz="1400" dirty="0" smtClean="0"/>
              <a:t>، وسائل التواصل الاجتماعي</a:t>
            </a:r>
            <a:endParaRPr lang="en-US" sz="1400" dirty="0"/>
          </a:p>
        </p:txBody>
      </p:sp>
      <p:sp>
        <p:nvSpPr>
          <p:cNvPr id="66" name="Rectangle 18"/>
          <p:cNvSpPr>
            <a:spLocks noChangeArrowheads="1"/>
          </p:cNvSpPr>
          <p:nvPr/>
        </p:nvSpPr>
        <p:spPr bwMode="gray">
          <a:xfrm>
            <a:off x="5437188" y="4508500"/>
            <a:ext cx="1968500" cy="1169551"/>
          </a:xfrm>
          <a:prstGeom prst="rect">
            <a:avLst/>
          </a:prstGeom>
          <a:noFill/>
          <a:ln w="9525" algn="ctr">
            <a:noFill/>
            <a:miter lim="800000"/>
            <a:headEnd/>
            <a:tailEnd/>
          </a:ln>
          <a:effectLst/>
        </p:spPr>
        <p:txBody>
          <a:bodyPr>
            <a:spAutoFit/>
          </a:bodyPr>
          <a:lstStyle/>
          <a:p>
            <a:pPr algn="just" rtl="1"/>
            <a:r>
              <a:rPr lang="ar-DZ" sz="1400" dirty="0" smtClean="0"/>
              <a:t>يسمح الاتصال في اتجاهين، مثل المناقشات وجهاً لوجه إلى التفاعل بين المرسل والمستقبل فوراً بما يكسب الوقت، والتكلفة، وتبادل المعلومات </a:t>
            </a:r>
            <a:endParaRPr lang="en-US" sz="1400" dirty="0"/>
          </a:p>
        </p:txBody>
      </p:sp>
      <p:sp>
        <p:nvSpPr>
          <p:cNvPr id="67" name="Line 6"/>
          <p:cNvSpPr>
            <a:spLocks noChangeShapeType="1"/>
          </p:cNvSpPr>
          <p:nvPr/>
        </p:nvSpPr>
        <p:spPr bwMode="gray">
          <a:xfrm>
            <a:off x="4564063" y="1712913"/>
            <a:ext cx="0" cy="4057650"/>
          </a:xfrm>
          <a:prstGeom prst="line">
            <a:avLst/>
          </a:prstGeom>
          <a:noFill/>
          <a:ln w="9525">
            <a:solidFill>
              <a:srgbClr val="1C1C1C"/>
            </a:solidFill>
            <a:prstDash val="lgDash"/>
            <a:round/>
            <a:headEnd type="stealth" w="med" len="med"/>
            <a:tailEnd/>
          </a:ln>
          <a:effectLst/>
        </p:spPr>
        <p:txBody>
          <a:bodyPr wrap="none" anchor="ctr"/>
          <a:lstStyle/>
          <a:p>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أشكال الاتصال</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 name="Arc 3"/>
          <p:cNvSpPr>
            <a:spLocks/>
          </p:cNvSpPr>
          <p:nvPr/>
        </p:nvSpPr>
        <p:spPr bwMode="gray">
          <a:xfrm rot="692470">
            <a:off x="3800475" y="2578100"/>
            <a:ext cx="1382713" cy="1074738"/>
          </a:xfrm>
          <a:custGeom>
            <a:avLst/>
            <a:gdLst>
              <a:gd name="G0" fmla="+- 6155 0 0"/>
              <a:gd name="G1" fmla="+- 21600 0 0"/>
              <a:gd name="G2" fmla="+- 21600 0 0"/>
              <a:gd name="T0" fmla="*/ 0 w 12831"/>
              <a:gd name="T1" fmla="*/ 896 h 21600"/>
              <a:gd name="T2" fmla="*/ 12831 w 12831"/>
              <a:gd name="T3" fmla="*/ 1058 h 21600"/>
              <a:gd name="T4" fmla="*/ 6155 w 12831"/>
              <a:gd name="T5" fmla="*/ 21600 h 21600"/>
            </a:gdLst>
            <a:ahLst/>
            <a:cxnLst>
              <a:cxn ang="0">
                <a:pos x="T0" y="T1"/>
              </a:cxn>
              <a:cxn ang="0">
                <a:pos x="T2" y="T3"/>
              </a:cxn>
              <a:cxn ang="0">
                <a:pos x="T4" y="T5"/>
              </a:cxn>
            </a:cxnLst>
            <a:rect l="0" t="0" r="r" b="b"/>
            <a:pathLst>
              <a:path w="12831" h="21600" fill="none" extrusionOk="0">
                <a:moveTo>
                  <a:pt x="-1" y="895"/>
                </a:moveTo>
                <a:cubicBezTo>
                  <a:pt x="1997" y="301"/>
                  <a:pt x="4070" y="-1"/>
                  <a:pt x="6155" y="0"/>
                </a:cubicBezTo>
                <a:cubicBezTo>
                  <a:pt x="8422" y="0"/>
                  <a:pt x="10675" y="356"/>
                  <a:pt x="12831" y="1057"/>
                </a:cubicBezTo>
              </a:path>
              <a:path w="12831" h="21600" stroke="0" extrusionOk="0">
                <a:moveTo>
                  <a:pt x="-1" y="895"/>
                </a:moveTo>
                <a:cubicBezTo>
                  <a:pt x="1997" y="301"/>
                  <a:pt x="4070" y="-1"/>
                  <a:pt x="6155" y="0"/>
                </a:cubicBezTo>
                <a:cubicBezTo>
                  <a:pt x="8422" y="0"/>
                  <a:pt x="10675" y="356"/>
                  <a:pt x="12831" y="1057"/>
                </a:cubicBezTo>
                <a:lnTo>
                  <a:pt x="6155" y="21600"/>
                </a:lnTo>
                <a:close/>
              </a:path>
            </a:pathLst>
          </a:custGeom>
          <a:noFill/>
          <a:ln w="9525">
            <a:solidFill>
              <a:schemeClr val="tx1"/>
            </a:solidFill>
            <a:prstDash val="sysDot"/>
            <a:round/>
            <a:headEnd/>
            <a:tailEnd type="triangle" w="med" len="med"/>
          </a:ln>
          <a:effectLst/>
        </p:spPr>
        <p:txBody>
          <a:bodyPr wrap="none" anchor="ctr"/>
          <a:lstStyle/>
          <a:p>
            <a:endParaRPr lang="fr-FR"/>
          </a:p>
        </p:txBody>
      </p:sp>
      <p:grpSp>
        <p:nvGrpSpPr>
          <p:cNvPr id="21" name="Group 10"/>
          <p:cNvGrpSpPr>
            <a:grpSpLocks/>
          </p:cNvGrpSpPr>
          <p:nvPr/>
        </p:nvGrpSpPr>
        <p:grpSpPr bwMode="auto">
          <a:xfrm>
            <a:off x="3324225" y="2247900"/>
            <a:ext cx="409575" cy="393700"/>
            <a:chOff x="1833" y="1596"/>
            <a:chExt cx="368" cy="355"/>
          </a:xfrm>
        </p:grpSpPr>
        <p:pic>
          <p:nvPicPr>
            <p:cNvPr id="22" name="Picture 11" descr="circuler_1"/>
            <p:cNvPicPr>
              <a:picLocks noChangeAspect="1" noChangeArrowheads="1"/>
            </p:cNvPicPr>
            <p:nvPr/>
          </p:nvPicPr>
          <p:blipFill>
            <a:blip r:embed="rId2" cstate="print"/>
            <a:srcRect/>
            <a:stretch>
              <a:fillRect/>
            </a:stretch>
          </p:blipFill>
          <p:spPr bwMode="gray">
            <a:xfrm>
              <a:off x="1833" y="1596"/>
              <a:ext cx="368" cy="354"/>
            </a:xfrm>
            <a:prstGeom prst="rect">
              <a:avLst/>
            </a:prstGeom>
            <a:noFill/>
          </p:spPr>
        </p:pic>
        <p:sp>
          <p:nvSpPr>
            <p:cNvPr id="23" name="Oval 12"/>
            <p:cNvSpPr>
              <a:spLocks noChangeArrowheads="1"/>
            </p:cNvSpPr>
            <p:nvPr/>
          </p:nvSpPr>
          <p:spPr bwMode="gray">
            <a:xfrm>
              <a:off x="1833" y="1596"/>
              <a:ext cx="366" cy="355"/>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fr-FR"/>
            </a:p>
          </p:txBody>
        </p:sp>
        <p:pic>
          <p:nvPicPr>
            <p:cNvPr id="24" name="Picture 13" descr="Picture2"/>
            <p:cNvPicPr>
              <a:picLocks noChangeAspect="1" noChangeArrowheads="1"/>
            </p:cNvPicPr>
            <p:nvPr/>
          </p:nvPicPr>
          <p:blipFill>
            <a:blip r:embed="rId3"/>
            <a:srcRect/>
            <a:stretch>
              <a:fillRect/>
            </a:stretch>
          </p:blipFill>
          <p:spPr bwMode="gray">
            <a:xfrm>
              <a:off x="1869" y="1600"/>
              <a:ext cx="291" cy="125"/>
            </a:xfrm>
            <a:prstGeom prst="rect">
              <a:avLst/>
            </a:prstGeom>
            <a:noFill/>
          </p:spPr>
        </p:pic>
      </p:grpSp>
      <p:grpSp>
        <p:nvGrpSpPr>
          <p:cNvPr id="25" name="Group 14"/>
          <p:cNvGrpSpPr>
            <a:grpSpLocks/>
          </p:cNvGrpSpPr>
          <p:nvPr/>
        </p:nvGrpSpPr>
        <p:grpSpPr bwMode="auto">
          <a:xfrm>
            <a:off x="5305425" y="2678113"/>
            <a:ext cx="333375" cy="320675"/>
            <a:chOff x="3206" y="1632"/>
            <a:chExt cx="298" cy="289"/>
          </a:xfrm>
        </p:grpSpPr>
        <p:pic>
          <p:nvPicPr>
            <p:cNvPr id="26" name="Picture 15" descr="circuler_1"/>
            <p:cNvPicPr>
              <a:picLocks noChangeAspect="1" noChangeArrowheads="1"/>
            </p:cNvPicPr>
            <p:nvPr/>
          </p:nvPicPr>
          <p:blipFill>
            <a:blip r:embed="rId4" cstate="print"/>
            <a:srcRect/>
            <a:stretch>
              <a:fillRect/>
            </a:stretch>
          </p:blipFill>
          <p:spPr bwMode="gray">
            <a:xfrm>
              <a:off x="3206" y="1632"/>
              <a:ext cx="298" cy="288"/>
            </a:xfrm>
            <a:prstGeom prst="rect">
              <a:avLst/>
            </a:prstGeom>
            <a:noFill/>
          </p:spPr>
        </p:pic>
        <p:sp>
          <p:nvSpPr>
            <p:cNvPr id="27" name="Oval 16"/>
            <p:cNvSpPr>
              <a:spLocks noChangeArrowheads="1"/>
            </p:cNvSpPr>
            <p:nvPr/>
          </p:nvSpPr>
          <p:spPr bwMode="gray">
            <a:xfrm>
              <a:off x="3206" y="1632"/>
              <a:ext cx="296" cy="289"/>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fr-FR"/>
            </a:p>
          </p:txBody>
        </p:sp>
        <p:pic>
          <p:nvPicPr>
            <p:cNvPr id="28" name="Picture 17" descr="Picture2"/>
            <p:cNvPicPr>
              <a:picLocks noChangeAspect="1" noChangeArrowheads="1"/>
            </p:cNvPicPr>
            <p:nvPr/>
          </p:nvPicPr>
          <p:blipFill>
            <a:blip r:embed="rId3"/>
            <a:srcRect/>
            <a:stretch>
              <a:fillRect/>
            </a:stretch>
          </p:blipFill>
          <p:spPr bwMode="gray">
            <a:xfrm>
              <a:off x="3236" y="1635"/>
              <a:ext cx="235" cy="102"/>
            </a:xfrm>
            <a:prstGeom prst="rect">
              <a:avLst/>
            </a:prstGeom>
            <a:noFill/>
          </p:spPr>
        </p:pic>
      </p:grpSp>
      <p:grpSp>
        <p:nvGrpSpPr>
          <p:cNvPr id="29" name="Group 18"/>
          <p:cNvGrpSpPr>
            <a:grpSpLocks/>
          </p:cNvGrpSpPr>
          <p:nvPr/>
        </p:nvGrpSpPr>
        <p:grpSpPr bwMode="auto">
          <a:xfrm rot="692470">
            <a:off x="6162675" y="3400425"/>
            <a:ext cx="914400" cy="885825"/>
            <a:chOff x="4055" y="2088"/>
            <a:chExt cx="436" cy="422"/>
          </a:xfrm>
        </p:grpSpPr>
        <p:pic>
          <p:nvPicPr>
            <p:cNvPr id="30" name="Picture 19" descr="circuler_1"/>
            <p:cNvPicPr>
              <a:picLocks noChangeAspect="1" noChangeArrowheads="1"/>
            </p:cNvPicPr>
            <p:nvPr/>
          </p:nvPicPr>
          <p:blipFill>
            <a:blip r:embed="rId5" cstate="print"/>
            <a:srcRect/>
            <a:stretch>
              <a:fillRect/>
            </a:stretch>
          </p:blipFill>
          <p:spPr bwMode="gray">
            <a:xfrm>
              <a:off x="4055" y="2088"/>
              <a:ext cx="436" cy="420"/>
            </a:xfrm>
            <a:prstGeom prst="rect">
              <a:avLst/>
            </a:prstGeom>
            <a:noFill/>
          </p:spPr>
        </p:pic>
        <p:sp>
          <p:nvSpPr>
            <p:cNvPr id="31" name="Oval 20"/>
            <p:cNvSpPr>
              <a:spLocks noChangeArrowheads="1"/>
            </p:cNvSpPr>
            <p:nvPr/>
          </p:nvSpPr>
          <p:spPr bwMode="gray">
            <a:xfrm>
              <a:off x="4055" y="2088"/>
              <a:ext cx="433" cy="422"/>
            </a:xfrm>
            <a:prstGeom prst="ellipse">
              <a:avLst/>
            </a:prstGeom>
            <a:gradFill rotWithShape="1">
              <a:gsLst>
                <a:gs pos="0">
                  <a:schemeClr val="accent2">
                    <a:alpha val="78999"/>
                  </a:schemeClr>
                </a:gs>
                <a:gs pos="50000">
                  <a:schemeClr val="accent2">
                    <a:gamma/>
                    <a:shade val="46275"/>
                    <a:invGamma/>
                  </a:schemeClr>
                </a:gs>
                <a:gs pos="100000">
                  <a:schemeClr val="accent2">
                    <a:alpha val="78999"/>
                  </a:schemeClr>
                </a:gs>
              </a:gsLst>
              <a:lin ang="5400000" scaled="1"/>
            </a:gradFill>
            <a:ln w="9525" algn="ctr">
              <a:noFill/>
              <a:round/>
              <a:headEnd/>
              <a:tailEnd/>
            </a:ln>
            <a:effectLst/>
          </p:spPr>
          <p:txBody>
            <a:bodyPr wrap="none" anchor="ctr"/>
            <a:lstStyle/>
            <a:p>
              <a:endParaRPr lang="fr-FR"/>
            </a:p>
          </p:txBody>
        </p:sp>
        <p:pic>
          <p:nvPicPr>
            <p:cNvPr id="32" name="Picture 21" descr="Picture2"/>
            <p:cNvPicPr>
              <a:picLocks noChangeAspect="1" noChangeArrowheads="1"/>
            </p:cNvPicPr>
            <p:nvPr/>
          </p:nvPicPr>
          <p:blipFill>
            <a:blip r:embed="rId3"/>
            <a:srcRect/>
            <a:stretch>
              <a:fillRect/>
            </a:stretch>
          </p:blipFill>
          <p:spPr bwMode="gray">
            <a:xfrm>
              <a:off x="4098" y="2092"/>
              <a:ext cx="345" cy="149"/>
            </a:xfrm>
            <a:prstGeom prst="rect">
              <a:avLst/>
            </a:prstGeom>
            <a:noFill/>
          </p:spPr>
        </p:pic>
      </p:grpSp>
      <p:grpSp>
        <p:nvGrpSpPr>
          <p:cNvPr id="33" name="Group 22"/>
          <p:cNvGrpSpPr>
            <a:grpSpLocks/>
          </p:cNvGrpSpPr>
          <p:nvPr/>
        </p:nvGrpSpPr>
        <p:grpSpPr bwMode="auto">
          <a:xfrm>
            <a:off x="1762125" y="2335213"/>
            <a:ext cx="984250" cy="952500"/>
            <a:chOff x="887" y="2040"/>
            <a:chExt cx="433" cy="422"/>
          </a:xfrm>
        </p:grpSpPr>
        <p:pic>
          <p:nvPicPr>
            <p:cNvPr id="34" name="Picture 23" descr="circuler_1"/>
            <p:cNvPicPr>
              <a:picLocks noChangeAspect="1" noChangeArrowheads="1"/>
            </p:cNvPicPr>
            <p:nvPr/>
          </p:nvPicPr>
          <p:blipFill>
            <a:blip r:embed="rId6" cstate="print"/>
            <a:srcRect/>
            <a:stretch>
              <a:fillRect/>
            </a:stretch>
          </p:blipFill>
          <p:spPr bwMode="gray">
            <a:xfrm>
              <a:off x="887" y="2040"/>
              <a:ext cx="430" cy="420"/>
            </a:xfrm>
            <a:prstGeom prst="rect">
              <a:avLst/>
            </a:prstGeom>
            <a:noFill/>
          </p:spPr>
        </p:pic>
        <p:sp>
          <p:nvSpPr>
            <p:cNvPr id="35" name="Oval 24"/>
            <p:cNvSpPr>
              <a:spLocks noChangeArrowheads="1"/>
            </p:cNvSpPr>
            <p:nvPr/>
          </p:nvSpPr>
          <p:spPr bwMode="gray">
            <a:xfrm>
              <a:off x="887" y="2040"/>
              <a:ext cx="433" cy="422"/>
            </a:xfrm>
            <a:prstGeom prst="ellipse">
              <a:avLst/>
            </a:prstGeom>
            <a:gradFill rotWithShape="1">
              <a:gsLst>
                <a:gs pos="0">
                  <a:schemeClr val="folHlink">
                    <a:alpha val="80000"/>
                  </a:schemeClr>
                </a:gs>
                <a:gs pos="50000">
                  <a:schemeClr val="folHlink">
                    <a:gamma/>
                    <a:shade val="46275"/>
                    <a:invGamma/>
                  </a:schemeClr>
                </a:gs>
                <a:gs pos="100000">
                  <a:schemeClr val="folHlink">
                    <a:alpha val="80000"/>
                  </a:schemeClr>
                </a:gs>
              </a:gsLst>
              <a:lin ang="5400000" scaled="1"/>
            </a:gradFill>
            <a:ln w="9525" algn="ctr">
              <a:noFill/>
              <a:round/>
              <a:headEnd/>
              <a:tailEnd/>
            </a:ln>
            <a:effectLst/>
          </p:spPr>
          <p:txBody>
            <a:bodyPr wrap="none" anchor="ctr"/>
            <a:lstStyle/>
            <a:p>
              <a:endParaRPr lang="fr-FR"/>
            </a:p>
          </p:txBody>
        </p:sp>
        <p:pic>
          <p:nvPicPr>
            <p:cNvPr id="36" name="Picture 25" descr="Picture2"/>
            <p:cNvPicPr>
              <a:picLocks noChangeAspect="1" noChangeArrowheads="1"/>
            </p:cNvPicPr>
            <p:nvPr/>
          </p:nvPicPr>
          <p:blipFill>
            <a:blip r:embed="rId3"/>
            <a:srcRect/>
            <a:stretch>
              <a:fillRect/>
            </a:stretch>
          </p:blipFill>
          <p:spPr bwMode="gray">
            <a:xfrm>
              <a:off x="930" y="2044"/>
              <a:ext cx="345" cy="149"/>
            </a:xfrm>
            <a:prstGeom prst="rect">
              <a:avLst/>
            </a:prstGeom>
            <a:noFill/>
          </p:spPr>
        </p:pic>
      </p:grpSp>
      <p:grpSp>
        <p:nvGrpSpPr>
          <p:cNvPr id="37" name="Group 26"/>
          <p:cNvGrpSpPr>
            <a:grpSpLocks/>
          </p:cNvGrpSpPr>
          <p:nvPr/>
        </p:nvGrpSpPr>
        <p:grpSpPr bwMode="auto">
          <a:xfrm>
            <a:off x="2147888" y="3608388"/>
            <a:ext cx="660400" cy="631825"/>
            <a:chOff x="1224" y="2711"/>
            <a:chExt cx="530" cy="512"/>
          </a:xfrm>
        </p:grpSpPr>
        <p:pic>
          <p:nvPicPr>
            <p:cNvPr id="38" name="Picture 27" descr="circuler_1"/>
            <p:cNvPicPr>
              <a:picLocks noChangeAspect="1" noChangeArrowheads="1"/>
            </p:cNvPicPr>
            <p:nvPr/>
          </p:nvPicPr>
          <p:blipFill>
            <a:blip r:embed="rId7" cstate="print"/>
            <a:srcRect/>
            <a:stretch>
              <a:fillRect/>
            </a:stretch>
          </p:blipFill>
          <p:spPr bwMode="gray">
            <a:xfrm>
              <a:off x="1224" y="2711"/>
              <a:ext cx="530" cy="511"/>
            </a:xfrm>
            <a:prstGeom prst="rect">
              <a:avLst/>
            </a:prstGeom>
            <a:noFill/>
          </p:spPr>
        </p:pic>
        <p:sp>
          <p:nvSpPr>
            <p:cNvPr id="39" name="Oval 28"/>
            <p:cNvSpPr>
              <a:spLocks noChangeArrowheads="1"/>
            </p:cNvSpPr>
            <p:nvPr/>
          </p:nvSpPr>
          <p:spPr bwMode="gray">
            <a:xfrm>
              <a:off x="1224" y="2711"/>
              <a:ext cx="526" cy="512"/>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fr-FR"/>
            </a:p>
          </p:txBody>
        </p:sp>
        <p:pic>
          <p:nvPicPr>
            <p:cNvPr id="40" name="Picture 29" descr="Picture2"/>
            <p:cNvPicPr>
              <a:picLocks noChangeAspect="1" noChangeArrowheads="1"/>
            </p:cNvPicPr>
            <p:nvPr/>
          </p:nvPicPr>
          <p:blipFill>
            <a:blip r:embed="rId3"/>
            <a:srcRect/>
            <a:stretch>
              <a:fillRect/>
            </a:stretch>
          </p:blipFill>
          <p:spPr bwMode="gray">
            <a:xfrm>
              <a:off x="1277" y="2716"/>
              <a:ext cx="419" cy="181"/>
            </a:xfrm>
            <a:prstGeom prst="rect">
              <a:avLst/>
            </a:prstGeom>
            <a:noFill/>
          </p:spPr>
        </p:pic>
      </p:grpSp>
      <p:grpSp>
        <p:nvGrpSpPr>
          <p:cNvPr id="41" name="Group 30"/>
          <p:cNvGrpSpPr>
            <a:grpSpLocks/>
          </p:cNvGrpSpPr>
          <p:nvPr/>
        </p:nvGrpSpPr>
        <p:grpSpPr bwMode="auto">
          <a:xfrm>
            <a:off x="3427413" y="3968750"/>
            <a:ext cx="1263650" cy="1222375"/>
            <a:chOff x="2323" y="2847"/>
            <a:chExt cx="636" cy="616"/>
          </a:xfrm>
        </p:grpSpPr>
        <p:pic>
          <p:nvPicPr>
            <p:cNvPr id="42" name="Picture 31" descr="circuler_1"/>
            <p:cNvPicPr>
              <a:picLocks noChangeAspect="1" noChangeArrowheads="1"/>
            </p:cNvPicPr>
            <p:nvPr/>
          </p:nvPicPr>
          <p:blipFill>
            <a:blip r:embed="rId8" cstate="print"/>
            <a:srcRect/>
            <a:stretch>
              <a:fillRect/>
            </a:stretch>
          </p:blipFill>
          <p:spPr bwMode="gray">
            <a:xfrm>
              <a:off x="2323" y="2847"/>
              <a:ext cx="636" cy="614"/>
            </a:xfrm>
            <a:prstGeom prst="rect">
              <a:avLst/>
            </a:prstGeom>
            <a:noFill/>
          </p:spPr>
        </p:pic>
        <p:sp>
          <p:nvSpPr>
            <p:cNvPr id="43" name="Oval 32"/>
            <p:cNvSpPr>
              <a:spLocks noChangeArrowheads="1"/>
            </p:cNvSpPr>
            <p:nvPr/>
          </p:nvSpPr>
          <p:spPr bwMode="gray">
            <a:xfrm>
              <a:off x="2323" y="2847"/>
              <a:ext cx="632" cy="616"/>
            </a:xfrm>
            <a:prstGeom prst="ellipse">
              <a:avLst/>
            </a:prstGeom>
            <a:gradFill rotWithShape="1">
              <a:gsLst>
                <a:gs pos="0">
                  <a:schemeClr val="accent1">
                    <a:alpha val="80000"/>
                  </a:schemeClr>
                </a:gs>
                <a:gs pos="50000">
                  <a:schemeClr val="accent1">
                    <a:gamma/>
                    <a:shade val="60000"/>
                    <a:invGamma/>
                  </a:schemeClr>
                </a:gs>
                <a:gs pos="100000">
                  <a:schemeClr val="accent1">
                    <a:alpha val="80000"/>
                  </a:schemeClr>
                </a:gs>
              </a:gsLst>
              <a:lin ang="5400000" scaled="1"/>
            </a:gradFill>
            <a:ln w="9525" algn="ctr">
              <a:noFill/>
              <a:round/>
              <a:headEnd/>
              <a:tailEnd/>
            </a:ln>
            <a:effectLst/>
          </p:spPr>
          <p:txBody>
            <a:bodyPr wrap="none" anchor="ctr"/>
            <a:lstStyle/>
            <a:p>
              <a:endParaRPr lang="fr-FR"/>
            </a:p>
          </p:txBody>
        </p:sp>
        <p:pic>
          <p:nvPicPr>
            <p:cNvPr id="44" name="Picture 33" descr="Picture2"/>
            <p:cNvPicPr>
              <a:picLocks noChangeAspect="1" noChangeArrowheads="1"/>
            </p:cNvPicPr>
            <p:nvPr/>
          </p:nvPicPr>
          <p:blipFill>
            <a:blip r:embed="rId3"/>
            <a:srcRect/>
            <a:stretch>
              <a:fillRect/>
            </a:stretch>
          </p:blipFill>
          <p:spPr bwMode="gray">
            <a:xfrm>
              <a:off x="2386" y="2853"/>
              <a:ext cx="503" cy="218"/>
            </a:xfrm>
            <a:prstGeom prst="rect">
              <a:avLst/>
            </a:prstGeom>
            <a:noFill/>
          </p:spPr>
        </p:pic>
      </p:grpSp>
      <p:grpSp>
        <p:nvGrpSpPr>
          <p:cNvPr id="45" name="Group 34"/>
          <p:cNvGrpSpPr>
            <a:grpSpLocks/>
          </p:cNvGrpSpPr>
          <p:nvPr/>
        </p:nvGrpSpPr>
        <p:grpSpPr bwMode="auto">
          <a:xfrm>
            <a:off x="5454650" y="4370388"/>
            <a:ext cx="660400" cy="635000"/>
            <a:chOff x="3528" y="2759"/>
            <a:chExt cx="530" cy="512"/>
          </a:xfrm>
        </p:grpSpPr>
        <p:pic>
          <p:nvPicPr>
            <p:cNvPr id="47" name="Picture 35" descr="circuler_1"/>
            <p:cNvPicPr>
              <a:picLocks noChangeAspect="1" noChangeArrowheads="1"/>
            </p:cNvPicPr>
            <p:nvPr/>
          </p:nvPicPr>
          <p:blipFill>
            <a:blip r:embed="rId9" cstate="print"/>
            <a:srcRect/>
            <a:stretch>
              <a:fillRect/>
            </a:stretch>
          </p:blipFill>
          <p:spPr bwMode="gray">
            <a:xfrm>
              <a:off x="3528" y="2759"/>
              <a:ext cx="530" cy="511"/>
            </a:xfrm>
            <a:prstGeom prst="rect">
              <a:avLst/>
            </a:prstGeom>
            <a:noFill/>
          </p:spPr>
        </p:pic>
        <p:sp>
          <p:nvSpPr>
            <p:cNvPr id="48" name="Oval 36"/>
            <p:cNvSpPr>
              <a:spLocks noChangeArrowheads="1"/>
            </p:cNvSpPr>
            <p:nvPr/>
          </p:nvSpPr>
          <p:spPr bwMode="gray">
            <a:xfrm>
              <a:off x="3528" y="2759"/>
              <a:ext cx="526" cy="512"/>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fr-FR"/>
            </a:p>
          </p:txBody>
        </p:sp>
        <p:pic>
          <p:nvPicPr>
            <p:cNvPr id="49" name="Picture 37" descr="Picture2"/>
            <p:cNvPicPr>
              <a:picLocks noChangeAspect="1" noChangeArrowheads="1"/>
            </p:cNvPicPr>
            <p:nvPr/>
          </p:nvPicPr>
          <p:blipFill>
            <a:blip r:embed="rId3"/>
            <a:srcRect/>
            <a:stretch>
              <a:fillRect/>
            </a:stretch>
          </p:blipFill>
          <p:spPr bwMode="gray">
            <a:xfrm>
              <a:off x="3581" y="2764"/>
              <a:ext cx="419" cy="181"/>
            </a:xfrm>
            <a:prstGeom prst="rect">
              <a:avLst/>
            </a:prstGeom>
            <a:noFill/>
          </p:spPr>
        </p:pic>
      </p:grpSp>
      <p:sp>
        <p:nvSpPr>
          <p:cNvPr id="50" name="Arc 38"/>
          <p:cNvSpPr>
            <a:spLocks/>
          </p:cNvSpPr>
          <p:nvPr/>
        </p:nvSpPr>
        <p:spPr bwMode="gray">
          <a:xfrm rot="692470">
            <a:off x="4432300" y="2906713"/>
            <a:ext cx="1951038" cy="933450"/>
          </a:xfrm>
          <a:custGeom>
            <a:avLst/>
            <a:gdLst>
              <a:gd name="G0" fmla="+- 0 0 0"/>
              <a:gd name="G1" fmla="+- 18769 0 0"/>
              <a:gd name="G2" fmla="+- 21600 0 0"/>
              <a:gd name="T0" fmla="*/ 10691 w 18088"/>
              <a:gd name="T1" fmla="*/ 0 h 18769"/>
              <a:gd name="T2" fmla="*/ 18088 w 18088"/>
              <a:gd name="T3" fmla="*/ 6964 h 18769"/>
              <a:gd name="T4" fmla="*/ 0 w 18088"/>
              <a:gd name="T5" fmla="*/ 18769 h 18769"/>
            </a:gdLst>
            <a:ahLst/>
            <a:cxnLst>
              <a:cxn ang="0">
                <a:pos x="T0" y="T1"/>
              </a:cxn>
              <a:cxn ang="0">
                <a:pos x="T2" y="T3"/>
              </a:cxn>
              <a:cxn ang="0">
                <a:pos x="T4" y="T5"/>
              </a:cxn>
            </a:cxnLst>
            <a:rect l="0" t="0" r="r" b="b"/>
            <a:pathLst>
              <a:path w="18088" h="18769" fill="none" extrusionOk="0">
                <a:moveTo>
                  <a:pt x="10690" y="0"/>
                </a:moveTo>
                <a:cubicBezTo>
                  <a:pt x="13675" y="1700"/>
                  <a:pt x="16211" y="4087"/>
                  <a:pt x="18088" y="6963"/>
                </a:cubicBezTo>
              </a:path>
              <a:path w="18088" h="18769" stroke="0" extrusionOk="0">
                <a:moveTo>
                  <a:pt x="10690" y="0"/>
                </a:moveTo>
                <a:cubicBezTo>
                  <a:pt x="13675" y="1700"/>
                  <a:pt x="16211" y="4087"/>
                  <a:pt x="18088" y="6963"/>
                </a:cubicBezTo>
                <a:lnTo>
                  <a:pt x="0" y="18769"/>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52" name="Arc 39"/>
          <p:cNvSpPr>
            <a:spLocks/>
          </p:cNvSpPr>
          <p:nvPr/>
        </p:nvSpPr>
        <p:spPr bwMode="gray">
          <a:xfrm rot="692470">
            <a:off x="4278313" y="3811588"/>
            <a:ext cx="2328862" cy="657225"/>
          </a:xfrm>
          <a:custGeom>
            <a:avLst/>
            <a:gdLst>
              <a:gd name="G0" fmla="+- 0 0 0"/>
              <a:gd name="G1" fmla="+- 1042 0 0"/>
              <a:gd name="G2" fmla="+- 21600 0 0"/>
              <a:gd name="T0" fmla="*/ 21575 w 21600"/>
              <a:gd name="T1" fmla="*/ 0 h 13223"/>
              <a:gd name="T2" fmla="*/ 17837 w 21600"/>
              <a:gd name="T3" fmla="*/ 13223 h 13223"/>
              <a:gd name="T4" fmla="*/ 0 w 21600"/>
              <a:gd name="T5" fmla="*/ 1042 h 13223"/>
            </a:gdLst>
            <a:ahLst/>
            <a:cxnLst>
              <a:cxn ang="0">
                <a:pos x="T0" y="T1"/>
              </a:cxn>
              <a:cxn ang="0">
                <a:pos x="T2" y="T3"/>
              </a:cxn>
              <a:cxn ang="0">
                <a:pos x="T4" y="T5"/>
              </a:cxn>
            </a:cxnLst>
            <a:rect l="0" t="0" r="r" b="b"/>
            <a:pathLst>
              <a:path w="21600" h="13223" fill="none" extrusionOk="0">
                <a:moveTo>
                  <a:pt x="21574" y="0"/>
                </a:moveTo>
                <a:cubicBezTo>
                  <a:pt x="21591" y="347"/>
                  <a:pt x="21600" y="694"/>
                  <a:pt x="21600" y="1042"/>
                </a:cubicBezTo>
                <a:cubicBezTo>
                  <a:pt x="21600" y="5388"/>
                  <a:pt x="20288" y="9633"/>
                  <a:pt x="17837" y="13223"/>
                </a:cubicBezTo>
              </a:path>
              <a:path w="21600" h="13223" stroke="0" extrusionOk="0">
                <a:moveTo>
                  <a:pt x="21574" y="0"/>
                </a:moveTo>
                <a:cubicBezTo>
                  <a:pt x="21591" y="347"/>
                  <a:pt x="21600" y="694"/>
                  <a:pt x="21600" y="1042"/>
                </a:cubicBezTo>
                <a:cubicBezTo>
                  <a:pt x="21600" y="5388"/>
                  <a:pt x="20288" y="9633"/>
                  <a:pt x="17837" y="13223"/>
                </a:cubicBezTo>
                <a:lnTo>
                  <a:pt x="0" y="1042"/>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53" name="Arc 40"/>
          <p:cNvSpPr>
            <a:spLocks/>
          </p:cNvSpPr>
          <p:nvPr/>
        </p:nvSpPr>
        <p:spPr bwMode="gray">
          <a:xfrm rot="692470">
            <a:off x="4240213" y="3740150"/>
            <a:ext cx="1309687" cy="1047750"/>
          </a:xfrm>
          <a:custGeom>
            <a:avLst/>
            <a:gdLst>
              <a:gd name="G0" fmla="+- 0 0 0"/>
              <a:gd name="G1" fmla="+- 0 0 0"/>
              <a:gd name="G2" fmla="+- 21600 0 0"/>
              <a:gd name="T0" fmla="*/ 12127 w 12127"/>
              <a:gd name="T1" fmla="*/ 17875 h 21079"/>
              <a:gd name="T2" fmla="*/ 4714 w 12127"/>
              <a:gd name="T3" fmla="*/ 21079 h 21079"/>
              <a:gd name="T4" fmla="*/ 0 w 12127"/>
              <a:gd name="T5" fmla="*/ 0 h 21079"/>
            </a:gdLst>
            <a:ahLst/>
            <a:cxnLst>
              <a:cxn ang="0">
                <a:pos x="T0" y="T1"/>
              </a:cxn>
              <a:cxn ang="0">
                <a:pos x="T2" y="T3"/>
              </a:cxn>
              <a:cxn ang="0">
                <a:pos x="T4" y="T5"/>
              </a:cxn>
            </a:cxnLst>
            <a:rect l="0" t="0" r="r" b="b"/>
            <a:pathLst>
              <a:path w="12127" h="21079" fill="none" extrusionOk="0">
                <a:moveTo>
                  <a:pt x="12126" y="17874"/>
                </a:moveTo>
                <a:cubicBezTo>
                  <a:pt x="9879" y="19399"/>
                  <a:pt x="7364" y="20486"/>
                  <a:pt x="4714" y="21079"/>
                </a:cubicBezTo>
              </a:path>
              <a:path w="12127" h="21079" stroke="0" extrusionOk="0">
                <a:moveTo>
                  <a:pt x="12126" y="17874"/>
                </a:moveTo>
                <a:cubicBezTo>
                  <a:pt x="9879" y="19399"/>
                  <a:pt x="7364" y="20486"/>
                  <a:pt x="4714" y="21079"/>
                </a:cubicBezTo>
                <a:lnTo>
                  <a:pt x="0" y="0"/>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54" name="Arc 41"/>
          <p:cNvSpPr>
            <a:spLocks/>
          </p:cNvSpPr>
          <p:nvPr/>
        </p:nvSpPr>
        <p:spPr bwMode="gray">
          <a:xfrm rot="692470">
            <a:off x="2776538" y="3443288"/>
            <a:ext cx="1503362" cy="1009650"/>
          </a:xfrm>
          <a:custGeom>
            <a:avLst/>
            <a:gdLst>
              <a:gd name="G0" fmla="+- 13927 0 0"/>
              <a:gd name="G1" fmla="+- 0 0 0"/>
              <a:gd name="G2" fmla="+- 21600 0 0"/>
              <a:gd name="T0" fmla="*/ 6735 w 13927"/>
              <a:gd name="T1" fmla="*/ 20367 h 20367"/>
              <a:gd name="T2" fmla="*/ 0 w 13927"/>
              <a:gd name="T3" fmla="*/ 16511 h 20367"/>
              <a:gd name="T4" fmla="*/ 13927 w 13927"/>
              <a:gd name="T5" fmla="*/ 0 h 20367"/>
            </a:gdLst>
            <a:ahLst/>
            <a:cxnLst>
              <a:cxn ang="0">
                <a:pos x="T0" y="T1"/>
              </a:cxn>
              <a:cxn ang="0">
                <a:pos x="T2" y="T3"/>
              </a:cxn>
              <a:cxn ang="0">
                <a:pos x="T4" y="T5"/>
              </a:cxn>
            </a:cxnLst>
            <a:rect l="0" t="0" r="r" b="b"/>
            <a:pathLst>
              <a:path w="13927" h="20367" fill="none" extrusionOk="0">
                <a:moveTo>
                  <a:pt x="6734" y="20367"/>
                </a:moveTo>
                <a:cubicBezTo>
                  <a:pt x="4275" y="19499"/>
                  <a:pt x="1993" y="18192"/>
                  <a:pt x="0" y="16510"/>
                </a:cubicBezTo>
              </a:path>
              <a:path w="13927" h="20367" stroke="0" extrusionOk="0">
                <a:moveTo>
                  <a:pt x="6734" y="20367"/>
                </a:moveTo>
                <a:cubicBezTo>
                  <a:pt x="4275" y="19499"/>
                  <a:pt x="1993" y="18192"/>
                  <a:pt x="0" y="16510"/>
                </a:cubicBezTo>
                <a:lnTo>
                  <a:pt x="13927" y="0"/>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55" name="Arc 42"/>
          <p:cNvSpPr>
            <a:spLocks/>
          </p:cNvSpPr>
          <p:nvPr/>
        </p:nvSpPr>
        <p:spPr bwMode="gray">
          <a:xfrm rot="692470">
            <a:off x="1978025" y="3241675"/>
            <a:ext cx="2332038" cy="604838"/>
          </a:xfrm>
          <a:custGeom>
            <a:avLst/>
            <a:gdLst>
              <a:gd name="G0" fmla="+- 21600 0 0"/>
              <a:gd name="G1" fmla="+- 2426 0 0"/>
              <a:gd name="G2" fmla="+- 21600 0 0"/>
              <a:gd name="T0" fmla="*/ 2337 w 21600"/>
              <a:gd name="T1" fmla="*/ 12198 h 12198"/>
              <a:gd name="T2" fmla="*/ 137 w 21600"/>
              <a:gd name="T3" fmla="*/ 0 h 12198"/>
              <a:gd name="T4" fmla="*/ 21600 w 21600"/>
              <a:gd name="T5" fmla="*/ 2426 h 12198"/>
            </a:gdLst>
            <a:ahLst/>
            <a:cxnLst>
              <a:cxn ang="0">
                <a:pos x="T0" y="T1"/>
              </a:cxn>
              <a:cxn ang="0">
                <a:pos x="T2" y="T3"/>
              </a:cxn>
              <a:cxn ang="0">
                <a:pos x="T4" y="T5"/>
              </a:cxn>
            </a:cxnLst>
            <a:rect l="0" t="0" r="r" b="b"/>
            <a:pathLst>
              <a:path w="21600" h="12198" fill="none" extrusionOk="0">
                <a:moveTo>
                  <a:pt x="2336" y="12198"/>
                </a:moveTo>
                <a:cubicBezTo>
                  <a:pt x="800" y="9169"/>
                  <a:pt x="0" y="5821"/>
                  <a:pt x="0" y="2426"/>
                </a:cubicBezTo>
                <a:cubicBezTo>
                  <a:pt x="-1" y="1615"/>
                  <a:pt x="45" y="805"/>
                  <a:pt x="136" y="-1"/>
                </a:cubicBezTo>
              </a:path>
              <a:path w="21600" h="12198" stroke="0" extrusionOk="0">
                <a:moveTo>
                  <a:pt x="2336" y="12198"/>
                </a:moveTo>
                <a:cubicBezTo>
                  <a:pt x="800" y="9169"/>
                  <a:pt x="0" y="5821"/>
                  <a:pt x="0" y="2426"/>
                </a:cubicBezTo>
                <a:cubicBezTo>
                  <a:pt x="-1" y="1615"/>
                  <a:pt x="45" y="805"/>
                  <a:pt x="136" y="-1"/>
                </a:cubicBezTo>
                <a:lnTo>
                  <a:pt x="21600" y="2426"/>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68" name="Arc 43"/>
          <p:cNvSpPr>
            <a:spLocks/>
          </p:cNvSpPr>
          <p:nvPr/>
        </p:nvSpPr>
        <p:spPr bwMode="gray">
          <a:xfrm rot="692470">
            <a:off x="2632075" y="2522538"/>
            <a:ext cx="1808163" cy="903287"/>
          </a:xfrm>
          <a:custGeom>
            <a:avLst/>
            <a:gdLst>
              <a:gd name="G0" fmla="+- 16756 0 0"/>
              <a:gd name="G1" fmla="+- 18207 0 0"/>
              <a:gd name="G2" fmla="+- 21600 0 0"/>
              <a:gd name="T0" fmla="*/ 0 w 16756"/>
              <a:gd name="T1" fmla="*/ 4577 h 18207"/>
              <a:gd name="T2" fmla="*/ 5134 w 16756"/>
              <a:gd name="T3" fmla="*/ 0 h 18207"/>
              <a:gd name="T4" fmla="*/ 16756 w 16756"/>
              <a:gd name="T5" fmla="*/ 18207 h 18207"/>
            </a:gdLst>
            <a:ahLst/>
            <a:cxnLst>
              <a:cxn ang="0">
                <a:pos x="T0" y="T1"/>
              </a:cxn>
              <a:cxn ang="0">
                <a:pos x="T2" y="T3"/>
              </a:cxn>
              <a:cxn ang="0">
                <a:pos x="T4" y="T5"/>
              </a:cxn>
            </a:cxnLst>
            <a:rect l="0" t="0" r="r" b="b"/>
            <a:pathLst>
              <a:path w="16756" h="18207" fill="none" extrusionOk="0">
                <a:moveTo>
                  <a:pt x="-1" y="4576"/>
                </a:moveTo>
                <a:cubicBezTo>
                  <a:pt x="1455" y="2786"/>
                  <a:pt x="3189" y="1241"/>
                  <a:pt x="5134" y="0"/>
                </a:cubicBezTo>
              </a:path>
              <a:path w="16756" h="18207" stroke="0" extrusionOk="0">
                <a:moveTo>
                  <a:pt x="-1" y="4576"/>
                </a:moveTo>
                <a:cubicBezTo>
                  <a:pt x="1455" y="2786"/>
                  <a:pt x="3189" y="1241"/>
                  <a:pt x="5134" y="0"/>
                </a:cubicBezTo>
                <a:lnTo>
                  <a:pt x="16756" y="18207"/>
                </a:lnTo>
                <a:close/>
              </a:path>
            </a:pathLst>
          </a:custGeom>
          <a:noFill/>
          <a:ln w="12700">
            <a:solidFill>
              <a:schemeClr val="tx1"/>
            </a:solidFill>
            <a:prstDash val="sysDot"/>
            <a:round/>
            <a:headEnd/>
            <a:tailEnd type="triangle" w="med" len="med"/>
          </a:ln>
          <a:effectLst/>
        </p:spPr>
        <p:txBody>
          <a:bodyPr wrap="none" anchor="ctr"/>
          <a:lstStyle/>
          <a:p>
            <a:endParaRPr lang="fr-FR"/>
          </a:p>
        </p:txBody>
      </p:sp>
      <p:sp>
        <p:nvSpPr>
          <p:cNvPr id="69" name="Rectangle 44"/>
          <p:cNvSpPr>
            <a:spLocks noChangeArrowheads="1"/>
          </p:cNvSpPr>
          <p:nvPr/>
        </p:nvSpPr>
        <p:spPr bwMode="gray">
          <a:xfrm>
            <a:off x="1898650" y="2625725"/>
            <a:ext cx="580608" cy="369332"/>
          </a:xfrm>
          <a:prstGeom prst="rect">
            <a:avLst/>
          </a:prstGeom>
          <a:noFill/>
          <a:ln w="9525">
            <a:noFill/>
            <a:miter lim="800000"/>
            <a:headEnd/>
            <a:tailEnd/>
          </a:ln>
          <a:effectLst/>
        </p:spPr>
        <p:txBody>
          <a:bodyPr wrap="none">
            <a:spAutoFit/>
          </a:bodyPr>
          <a:lstStyle/>
          <a:p>
            <a:pPr>
              <a:buClr>
                <a:srgbClr val="FF0066"/>
              </a:buClr>
              <a:buSzPct val="75000"/>
              <a:buFont typeface="Arial" charset="0"/>
              <a:buNone/>
            </a:pPr>
            <a:r>
              <a:rPr lang="ar-DZ" b="1" dirty="0" smtClean="0">
                <a:solidFill>
                  <a:srgbClr val="FFFFFF"/>
                </a:solidFill>
              </a:rPr>
              <a:t>كتابي</a:t>
            </a:r>
            <a:endParaRPr lang="en-US" b="1" dirty="0">
              <a:solidFill>
                <a:srgbClr val="FFFFFF"/>
              </a:solidFill>
            </a:endParaRPr>
          </a:p>
        </p:txBody>
      </p:sp>
      <p:sp>
        <p:nvSpPr>
          <p:cNvPr id="70" name="Rectangle 45"/>
          <p:cNvSpPr>
            <a:spLocks noChangeArrowheads="1"/>
          </p:cNvSpPr>
          <p:nvPr/>
        </p:nvSpPr>
        <p:spPr bwMode="gray">
          <a:xfrm>
            <a:off x="3640138" y="4384675"/>
            <a:ext cx="712054" cy="461665"/>
          </a:xfrm>
          <a:prstGeom prst="rect">
            <a:avLst/>
          </a:prstGeom>
          <a:noFill/>
          <a:ln w="9525">
            <a:noFill/>
            <a:miter lim="800000"/>
            <a:headEnd/>
            <a:tailEnd/>
          </a:ln>
          <a:effectLst/>
        </p:spPr>
        <p:txBody>
          <a:bodyPr wrap="none">
            <a:spAutoFit/>
          </a:bodyPr>
          <a:lstStyle/>
          <a:p>
            <a:pPr>
              <a:buClr>
                <a:srgbClr val="FF0066"/>
              </a:buClr>
              <a:buSzPct val="75000"/>
              <a:buFont typeface="Arial" charset="0"/>
              <a:buNone/>
            </a:pPr>
            <a:r>
              <a:rPr lang="ar-DZ" sz="2400" b="1" dirty="0" smtClean="0">
                <a:solidFill>
                  <a:srgbClr val="FFFFFF"/>
                </a:solidFill>
              </a:rPr>
              <a:t>حسي</a:t>
            </a:r>
            <a:endParaRPr lang="en-US" sz="2400" b="1" dirty="0">
              <a:solidFill>
                <a:srgbClr val="FFFFFF"/>
              </a:solidFill>
            </a:endParaRPr>
          </a:p>
        </p:txBody>
      </p:sp>
      <p:sp>
        <p:nvSpPr>
          <p:cNvPr id="71" name="Rectangle 46"/>
          <p:cNvSpPr>
            <a:spLocks noChangeArrowheads="1"/>
          </p:cNvSpPr>
          <p:nvPr/>
        </p:nvSpPr>
        <p:spPr bwMode="gray">
          <a:xfrm>
            <a:off x="6281738" y="3652838"/>
            <a:ext cx="742511" cy="369332"/>
          </a:xfrm>
          <a:prstGeom prst="rect">
            <a:avLst/>
          </a:prstGeom>
          <a:noFill/>
          <a:ln w="9525">
            <a:noFill/>
            <a:miter lim="800000"/>
            <a:headEnd/>
            <a:tailEnd/>
          </a:ln>
          <a:effectLst/>
        </p:spPr>
        <p:txBody>
          <a:bodyPr wrap="none">
            <a:spAutoFit/>
          </a:bodyPr>
          <a:lstStyle/>
          <a:p>
            <a:pPr algn="ctr">
              <a:buClr>
                <a:srgbClr val="FF0066"/>
              </a:buClr>
              <a:buSzPct val="75000"/>
              <a:buFont typeface="Arial" charset="0"/>
              <a:buNone/>
            </a:pPr>
            <a:r>
              <a:rPr lang="ar-DZ" b="1" dirty="0" smtClean="0">
                <a:solidFill>
                  <a:srgbClr val="FFFFFF"/>
                </a:solidFill>
              </a:rPr>
              <a:t>الشفهي</a:t>
            </a:r>
            <a:endParaRPr lang="en-US" b="1" dirty="0">
              <a:solidFill>
                <a:srgbClr val="FFFFFF"/>
              </a:solidFill>
            </a:endParaRPr>
          </a:p>
        </p:txBody>
      </p:sp>
      <p:sp>
        <p:nvSpPr>
          <p:cNvPr id="72" name="AutoShape 47"/>
          <p:cNvSpPr>
            <a:spLocks/>
          </p:cNvSpPr>
          <p:nvPr/>
        </p:nvSpPr>
        <p:spPr bwMode="black">
          <a:xfrm>
            <a:off x="7086600" y="2285992"/>
            <a:ext cx="1898650" cy="928694"/>
          </a:xfrm>
          <a:prstGeom prst="accentCallout2">
            <a:avLst>
              <a:gd name="adj1" fmla="val 20991"/>
              <a:gd name="adj2" fmla="val -4014"/>
              <a:gd name="adj3" fmla="val 20991"/>
              <a:gd name="adj4" fmla="val -12375"/>
              <a:gd name="adj5" fmla="val 125657"/>
              <a:gd name="adj6" fmla="val -20736"/>
            </a:avLst>
          </a:prstGeom>
          <a:noFill/>
          <a:ln w="9525">
            <a:solidFill>
              <a:schemeClr val="bg2"/>
            </a:solidFill>
            <a:miter lim="800000"/>
            <a:headEnd/>
            <a:tailEnd/>
          </a:ln>
          <a:effectLst/>
        </p:spPr>
        <p:txBody>
          <a:bodyPr/>
          <a:lstStyle/>
          <a:p>
            <a:pPr algn="just" rtl="1">
              <a:lnSpc>
                <a:spcPct val="90000"/>
              </a:lnSpc>
            </a:pPr>
            <a:r>
              <a:rPr lang="ar-DZ" sz="1600" dirty="0" smtClean="0"/>
              <a:t>استخدام </a:t>
            </a:r>
            <a:r>
              <a:rPr lang="ar-SA" sz="1600" dirty="0" smtClean="0"/>
              <a:t>كلمات منطوقة تتيح التفاعل المباشر بين طرفي الاتصال</a:t>
            </a:r>
            <a:r>
              <a:rPr lang="ar-DZ" sz="1600" dirty="0" smtClean="0"/>
              <a:t>، مثل: الاجتماعات، المحاضرات</a:t>
            </a:r>
            <a:endParaRPr lang="en-US" sz="1600" dirty="0"/>
          </a:p>
        </p:txBody>
      </p:sp>
      <p:sp>
        <p:nvSpPr>
          <p:cNvPr id="73" name="AutoShape 48"/>
          <p:cNvSpPr>
            <a:spLocks/>
          </p:cNvSpPr>
          <p:nvPr/>
        </p:nvSpPr>
        <p:spPr bwMode="black">
          <a:xfrm>
            <a:off x="5029200" y="5208588"/>
            <a:ext cx="2371725" cy="1006494"/>
          </a:xfrm>
          <a:prstGeom prst="accentCallout2">
            <a:avLst>
              <a:gd name="adj1" fmla="val 20991"/>
              <a:gd name="adj2" fmla="val -3213"/>
              <a:gd name="adj3" fmla="val 20991"/>
              <a:gd name="adj4" fmla="val -13051"/>
              <a:gd name="adj5" fmla="val -40523"/>
              <a:gd name="adj6" fmla="val -23227"/>
            </a:avLst>
          </a:prstGeom>
          <a:noFill/>
          <a:ln w="9525">
            <a:solidFill>
              <a:schemeClr val="bg2"/>
            </a:solidFill>
            <a:miter lim="800000"/>
            <a:headEnd/>
            <a:tailEnd/>
          </a:ln>
          <a:effectLst/>
        </p:spPr>
        <p:txBody>
          <a:bodyPr anchor="ctr"/>
          <a:lstStyle/>
          <a:p>
            <a:pPr algn="just" rtl="1">
              <a:lnSpc>
                <a:spcPct val="90000"/>
              </a:lnSpc>
            </a:pPr>
            <a:r>
              <a:rPr lang="ar-SA" sz="1600" dirty="0" smtClean="0"/>
              <a:t>استخدام الإشارات والإيماءات والسلوك، ويطلق عليها لغة الجسم، وقد تكون مقصودة أو غير مقصودة من مصدر الاتصال، وتكون في الرسائل التي تحمل المشاعر</a:t>
            </a:r>
            <a:endParaRPr lang="en-US" sz="1600" b="1" dirty="0"/>
          </a:p>
        </p:txBody>
      </p:sp>
      <p:sp>
        <p:nvSpPr>
          <p:cNvPr id="74" name="AutoShape 49"/>
          <p:cNvSpPr>
            <a:spLocks/>
          </p:cNvSpPr>
          <p:nvPr/>
        </p:nvSpPr>
        <p:spPr bwMode="black">
          <a:xfrm>
            <a:off x="152400" y="1214422"/>
            <a:ext cx="1790700" cy="1196991"/>
          </a:xfrm>
          <a:prstGeom prst="accentCallout2">
            <a:avLst>
              <a:gd name="adj1" fmla="val 20991"/>
              <a:gd name="adj2" fmla="val 104255"/>
              <a:gd name="adj3" fmla="val 20991"/>
              <a:gd name="adj4" fmla="val 109218"/>
              <a:gd name="adj5" fmla="val 107287"/>
              <a:gd name="adj6" fmla="val 114449"/>
            </a:avLst>
          </a:prstGeom>
          <a:noFill/>
          <a:ln w="9525">
            <a:solidFill>
              <a:schemeClr val="bg2"/>
            </a:solidFill>
            <a:miter lim="800000"/>
            <a:headEnd/>
            <a:tailEnd/>
          </a:ln>
          <a:effectLst/>
        </p:spPr>
        <p:txBody>
          <a:bodyPr anchor="ctr"/>
          <a:lstStyle/>
          <a:p>
            <a:pPr algn="just" rtl="1">
              <a:lnSpc>
                <a:spcPct val="90000"/>
              </a:lnSpc>
            </a:pPr>
            <a:r>
              <a:rPr lang="ar-SA" sz="1600" dirty="0" smtClean="0"/>
              <a:t>الاعتماد </a:t>
            </a:r>
            <a:r>
              <a:rPr lang="ar-SA" sz="1600" dirty="0" err="1" smtClean="0"/>
              <a:t>ع</a:t>
            </a:r>
            <a:r>
              <a:rPr lang="ar-DZ" sz="1600" dirty="0" err="1" smtClean="0"/>
              <a:t>لى</a:t>
            </a:r>
            <a:r>
              <a:rPr lang="ar-DZ" sz="1600" dirty="0" smtClean="0"/>
              <a:t> </a:t>
            </a:r>
            <a:r>
              <a:rPr lang="ar-SA" sz="1600" dirty="0" smtClean="0"/>
              <a:t>اللغة المكتوبة في نقل المعلومات والأفكار، ومن أمثلته: التقارير، التعليمات، المراسلات</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69636"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69639"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69641"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9644"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69646"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69649"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69651"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الاتصال الإداري</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نظريات الاتصال</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التحرير الإداري وتقنياته</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الرسائل الإدارية</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954107"/>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هو تمكين الطالب من فهم ومعالجة المسائل المرتبطة بالاتصال الداخلي والخارجي على مستوى المؤسسة.</a:t>
            </a:r>
          </a:p>
          <a:p>
            <a:pPr algn="r" rtl="1" eaLnBrk="0" hangingPunct="0"/>
            <a:r>
              <a:rPr lang="ar-DZ" sz="1400" b="1" dirty="0" smtClean="0"/>
              <a:t>تطوير مهارات الطالب في ميدان التحرير الإداري</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r>
              <a:rPr lang="ar-DZ" dirty="0" smtClean="0"/>
              <a:t>محتوى المقياس</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76425" y="3521075"/>
            <a:ext cx="5311775" cy="688975"/>
            <a:chOff x="720" y="1392"/>
            <a:chExt cx="4058" cy="480"/>
          </a:xfrm>
        </p:grpSpPr>
        <p:sp>
          <p:nvSpPr>
            <p:cNvPr id="69635" name="AutoShape 3"/>
            <p:cNvSpPr>
              <a:spLocks noChangeArrowheads="1"/>
            </p:cNvSpPr>
            <p:nvPr/>
          </p:nvSpPr>
          <p:spPr bwMode="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3" name="Group 4"/>
            <p:cNvGrpSpPr>
              <a:grpSpLocks/>
            </p:cNvGrpSpPr>
            <p:nvPr/>
          </p:nvGrpSpPr>
          <p:grpSpPr bwMode="auto">
            <a:xfrm>
              <a:off x="730" y="1407"/>
              <a:ext cx="4043" cy="444"/>
              <a:chOff x="744" y="1407"/>
              <a:chExt cx="3988" cy="444"/>
            </a:xfrm>
          </p:grpSpPr>
          <p:sp>
            <p:nvSpPr>
              <p:cNvPr id="69637" name="AutoShape 5"/>
              <p:cNvSpPr>
                <a:spLocks noChangeArrowheads="1"/>
              </p:cNvSpPr>
              <p:nvPr/>
            </p:nvSpPr>
            <p:spPr bwMode="gray">
              <a:xfrm>
                <a:off x="744" y="1736"/>
                <a:ext cx="3988" cy="115"/>
              </a:xfrm>
              <a:prstGeom prst="roundRect">
                <a:avLst>
                  <a:gd name="adj" fmla="val 50000"/>
                </a:avLst>
              </a:prstGeom>
              <a:gradFill rotWithShape="1">
                <a:gsLst>
                  <a:gs pos="0">
                    <a:schemeClr val="accent2">
                      <a:alpha val="0"/>
                    </a:schemeClr>
                  </a:gs>
                  <a:gs pos="100000">
                    <a:schemeClr val="accent2">
                      <a:gamma/>
                      <a:tint val="0"/>
                      <a:invGamma/>
                    </a:schemeClr>
                  </a:gs>
                </a:gsLst>
                <a:lin ang="5400000" scaled="1"/>
              </a:gradFill>
              <a:ln w="9525">
                <a:noFill/>
                <a:round/>
                <a:headEnd/>
                <a:tailEnd/>
              </a:ln>
              <a:effectLst/>
            </p:spPr>
            <p:txBody>
              <a:bodyPr wrap="none" anchor="ctr"/>
              <a:lstStyle/>
              <a:p>
                <a:endParaRPr lang="fr-FR"/>
              </a:p>
            </p:txBody>
          </p:sp>
          <p:sp>
            <p:nvSpPr>
              <p:cNvPr id="69638" name="AutoShape 6"/>
              <p:cNvSpPr>
                <a:spLocks noChangeArrowheads="1"/>
              </p:cNvSpPr>
              <p:nvPr/>
            </p:nvSpPr>
            <p:spPr bwMode="gray">
              <a:xfrm>
                <a:off x="744" y="1407"/>
                <a:ext cx="3988" cy="115"/>
              </a:xfrm>
              <a:prstGeom prst="roundRect">
                <a:avLst>
                  <a:gd name="adj" fmla="val 50000"/>
                </a:avLst>
              </a:prstGeom>
              <a:gradFill rotWithShape="1">
                <a:gsLst>
                  <a:gs pos="0">
                    <a:schemeClr val="accent2">
                      <a:gamma/>
                      <a:tint val="0"/>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4" name="Group 7"/>
          <p:cNvGrpSpPr>
            <a:grpSpLocks/>
          </p:cNvGrpSpPr>
          <p:nvPr/>
        </p:nvGrpSpPr>
        <p:grpSpPr bwMode="auto">
          <a:xfrm>
            <a:off x="1876425" y="4386263"/>
            <a:ext cx="5311775" cy="688975"/>
            <a:chOff x="720" y="1392"/>
            <a:chExt cx="4058" cy="480"/>
          </a:xfrm>
        </p:grpSpPr>
        <p:sp>
          <p:nvSpPr>
            <p:cNvPr id="69640" name="AutoShape 8"/>
            <p:cNvSpPr>
              <a:spLocks noChangeArrowheads="1"/>
            </p:cNvSpPr>
            <p:nvPr/>
          </p:nvSpPr>
          <p:spPr bwMode="gray">
            <a:xfrm>
              <a:off x="720" y="1392"/>
              <a:ext cx="4058" cy="480"/>
            </a:xfrm>
            <a:prstGeom prst="roundRect">
              <a:avLst>
                <a:gd name="adj" fmla="val 17509"/>
              </a:avLst>
            </a:prstGeom>
            <a:gradFill rotWithShape="1">
              <a:gsLst>
                <a:gs pos="0">
                  <a:schemeClr val="hlink"/>
                </a:gs>
                <a:gs pos="50000">
                  <a:schemeClr val="hlink">
                    <a:gamma/>
                    <a:shade val="92157"/>
                    <a:invGamma/>
                  </a:schemeClr>
                </a:gs>
                <a:gs pos="100000">
                  <a:schemeClr val="hlink"/>
                </a:gs>
              </a:gsLst>
              <a:lin ang="5400000" scaled="1"/>
            </a:gradFill>
            <a:ln w="9525">
              <a:noFill/>
              <a:round/>
              <a:headEnd/>
              <a:tailEnd/>
            </a:ln>
            <a:effectLst/>
          </p:spPr>
          <p:txBody>
            <a:bodyPr wrap="none" anchor="ctr"/>
            <a:lstStyle/>
            <a:p>
              <a:endParaRPr lang="fr-FR"/>
            </a:p>
          </p:txBody>
        </p:sp>
        <p:grpSp>
          <p:nvGrpSpPr>
            <p:cNvPr id="5" name="Group 9"/>
            <p:cNvGrpSpPr>
              <a:grpSpLocks/>
            </p:cNvGrpSpPr>
            <p:nvPr/>
          </p:nvGrpSpPr>
          <p:grpSpPr bwMode="auto">
            <a:xfrm>
              <a:off x="730" y="1407"/>
              <a:ext cx="4043" cy="444"/>
              <a:chOff x="744" y="1407"/>
              <a:chExt cx="3988" cy="444"/>
            </a:xfrm>
          </p:grpSpPr>
          <p:sp>
            <p:nvSpPr>
              <p:cNvPr id="69642" name="AutoShape 10"/>
              <p:cNvSpPr>
                <a:spLocks noChangeArrowheads="1"/>
              </p:cNvSpPr>
              <p:nvPr/>
            </p:nvSpPr>
            <p:spPr bwMode="gray">
              <a:xfrm>
                <a:off x="744" y="1736"/>
                <a:ext cx="3988" cy="115"/>
              </a:xfrm>
              <a:prstGeom prst="roundRect">
                <a:avLst>
                  <a:gd name="adj" fmla="val 50000"/>
                </a:avLst>
              </a:prstGeom>
              <a:gradFill rotWithShape="1">
                <a:gsLst>
                  <a:gs pos="0">
                    <a:schemeClr val="hlink">
                      <a:alpha val="0"/>
                    </a:schemeClr>
                  </a:gs>
                  <a:gs pos="100000">
                    <a:schemeClr val="hlink">
                      <a:gamma/>
                      <a:tint val="0"/>
                      <a:invGamma/>
                    </a:schemeClr>
                  </a:gs>
                </a:gsLst>
                <a:lin ang="5400000" scaled="1"/>
              </a:gradFill>
              <a:ln w="9525">
                <a:noFill/>
                <a:round/>
                <a:headEnd/>
                <a:tailEnd/>
              </a:ln>
              <a:effectLst/>
            </p:spPr>
            <p:txBody>
              <a:bodyPr wrap="none" anchor="ctr"/>
              <a:lstStyle/>
              <a:p>
                <a:endParaRPr lang="fr-FR"/>
              </a:p>
            </p:txBody>
          </p:sp>
          <p:sp>
            <p:nvSpPr>
              <p:cNvPr id="69643" name="AutoShape 11"/>
              <p:cNvSpPr>
                <a:spLocks noChangeArrowheads="1"/>
              </p:cNvSpPr>
              <p:nvPr/>
            </p:nvSpPr>
            <p:spPr bwMode="gray">
              <a:xfrm>
                <a:off x="744" y="1407"/>
                <a:ext cx="3988" cy="115"/>
              </a:xfrm>
              <a:prstGeom prst="roundRect">
                <a:avLst>
                  <a:gd name="adj" fmla="val 50000"/>
                </a:avLst>
              </a:prstGeom>
              <a:gradFill rotWithShape="1">
                <a:gsLst>
                  <a:gs pos="0">
                    <a:schemeClr val="hlink">
                      <a:gamma/>
                      <a:tint val="0"/>
                      <a:invGamma/>
                    </a:schemeClr>
                  </a:gs>
                  <a:gs pos="100000">
                    <a:schemeClr val="hlink">
                      <a:alpha val="0"/>
                    </a:schemeClr>
                  </a:gs>
                </a:gsLst>
                <a:lin ang="5400000" scaled="1"/>
              </a:gradFill>
              <a:ln w="9525">
                <a:noFill/>
                <a:round/>
                <a:headEnd/>
                <a:tailEnd/>
              </a:ln>
              <a:effectLst/>
            </p:spPr>
            <p:txBody>
              <a:bodyPr wrap="none" anchor="ctr"/>
              <a:lstStyle/>
              <a:p>
                <a:endParaRPr lang="fr-FR"/>
              </a:p>
            </p:txBody>
          </p:sp>
        </p:grpSp>
      </p:grpSp>
      <p:grpSp>
        <p:nvGrpSpPr>
          <p:cNvPr id="6" name="Group 12"/>
          <p:cNvGrpSpPr>
            <a:grpSpLocks/>
          </p:cNvGrpSpPr>
          <p:nvPr/>
        </p:nvGrpSpPr>
        <p:grpSpPr bwMode="auto">
          <a:xfrm>
            <a:off x="1876425" y="5243513"/>
            <a:ext cx="5311775" cy="688975"/>
            <a:chOff x="720" y="1392"/>
            <a:chExt cx="4058" cy="480"/>
          </a:xfrm>
        </p:grpSpPr>
        <p:sp>
          <p:nvSpPr>
            <p:cNvPr id="69645" name="AutoShape 13"/>
            <p:cNvSpPr>
              <a:spLocks noChangeArrowheads="1"/>
            </p:cNvSpPr>
            <p:nvPr/>
          </p:nvSpPr>
          <p:spPr bwMode="ltGray">
            <a:xfrm>
              <a:off x="720" y="1392"/>
              <a:ext cx="4058" cy="480"/>
            </a:xfrm>
            <a:prstGeom prst="roundRect">
              <a:avLst>
                <a:gd name="adj" fmla="val 17509"/>
              </a:avLst>
            </a:prstGeom>
            <a:gradFill rotWithShape="1">
              <a:gsLst>
                <a:gs pos="0">
                  <a:schemeClr val="folHlink"/>
                </a:gs>
                <a:gs pos="50000">
                  <a:schemeClr val="folHlink">
                    <a:gamma/>
                    <a:shade val="92157"/>
                    <a:invGamma/>
                  </a:schemeClr>
                </a:gs>
                <a:gs pos="100000">
                  <a:schemeClr val="folHlink"/>
                </a:gs>
              </a:gsLst>
              <a:lin ang="5400000" scaled="1"/>
            </a:gradFill>
            <a:ln w="9525">
              <a:noFill/>
              <a:round/>
              <a:headEnd/>
              <a:tailEnd/>
            </a:ln>
            <a:effectLst/>
          </p:spPr>
          <p:txBody>
            <a:bodyPr wrap="none" anchor="ctr"/>
            <a:lstStyle/>
            <a:p>
              <a:endParaRPr lang="fr-FR"/>
            </a:p>
          </p:txBody>
        </p:sp>
        <p:grpSp>
          <p:nvGrpSpPr>
            <p:cNvPr id="7" name="Group 14"/>
            <p:cNvGrpSpPr>
              <a:grpSpLocks/>
            </p:cNvGrpSpPr>
            <p:nvPr/>
          </p:nvGrpSpPr>
          <p:grpSpPr bwMode="auto">
            <a:xfrm>
              <a:off x="730" y="1407"/>
              <a:ext cx="4043" cy="444"/>
              <a:chOff x="744" y="1407"/>
              <a:chExt cx="3988" cy="444"/>
            </a:xfrm>
          </p:grpSpPr>
          <p:sp>
            <p:nvSpPr>
              <p:cNvPr id="69647" name="AutoShape 15"/>
              <p:cNvSpPr>
                <a:spLocks noChangeArrowheads="1"/>
              </p:cNvSpPr>
              <p:nvPr/>
            </p:nvSpPr>
            <p:spPr bwMode="ltGray">
              <a:xfrm>
                <a:off x="744" y="1736"/>
                <a:ext cx="3988" cy="115"/>
              </a:xfrm>
              <a:prstGeom prst="roundRect">
                <a:avLst>
                  <a:gd name="adj" fmla="val 50000"/>
                </a:avLst>
              </a:prstGeom>
              <a:gradFill rotWithShape="1">
                <a:gsLst>
                  <a:gs pos="0">
                    <a:schemeClr val="folHlink">
                      <a:alpha val="0"/>
                    </a:schemeClr>
                  </a:gs>
                  <a:gs pos="100000">
                    <a:schemeClr val="folHlink">
                      <a:gamma/>
                      <a:tint val="0"/>
                      <a:invGamma/>
                    </a:schemeClr>
                  </a:gs>
                </a:gsLst>
                <a:lin ang="5400000" scaled="1"/>
              </a:gradFill>
              <a:ln w="9525">
                <a:noFill/>
                <a:round/>
                <a:headEnd/>
                <a:tailEnd/>
              </a:ln>
              <a:effectLst/>
            </p:spPr>
            <p:txBody>
              <a:bodyPr wrap="none" anchor="ctr"/>
              <a:lstStyle/>
              <a:p>
                <a:endParaRPr lang="fr-FR"/>
              </a:p>
            </p:txBody>
          </p:sp>
          <p:sp>
            <p:nvSpPr>
              <p:cNvPr id="69648" name="AutoShape 16"/>
              <p:cNvSpPr>
                <a:spLocks noChangeArrowheads="1"/>
              </p:cNvSpPr>
              <p:nvPr/>
            </p:nvSpPr>
            <p:spPr bwMode="ltGray">
              <a:xfrm>
                <a:off x="744" y="1407"/>
                <a:ext cx="3988" cy="115"/>
              </a:xfrm>
              <a:prstGeom prst="roundRect">
                <a:avLst>
                  <a:gd name="adj" fmla="val 50000"/>
                </a:avLst>
              </a:prstGeom>
              <a:gradFill rotWithShape="1">
                <a:gsLst>
                  <a:gs pos="0">
                    <a:schemeClr val="folHlink">
                      <a:gamma/>
                      <a:tint val="0"/>
                      <a:invGamma/>
                    </a:schemeClr>
                  </a:gs>
                  <a:gs pos="100000">
                    <a:schemeClr val="folHlink">
                      <a:alpha val="0"/>
                    </a:schemeClr>
                  </a:gs>
                </a:gsLst>
                <a:lin ang="5400000" scaled="1"/>
              </a:gradFill>
              <a:ln w="9525">
                <a:noFill/>
                <a:round/>
                <a:headEnd/>
                <a:tailEnd/>
              </a:ln>
              <a:effectLst/>
            </p:spPr>
            <p:txBody>
              <a:bodyPr wrap="none" anchor="ctr"/>
              <a:lstStyle/>
              <a:p>
                <a:endParaRPr lang="fr-FR"/>
              </a:p>
            </p:txBody>
          </p:sp>
        </p:grpSp>
      </p:grpSp>
      <p:grpSp>
        <p:nvGrpSpPr>
          <p:cNvPr id="8" name="Group 17"/>
          <p:cNvGrpSpPr>
            <a:grpSpLocks/>
          </p:cNvGrpSpPr>
          <p:nvPr/>
        </p:nvGrpSpPr>
        <p:grpSpPr bwMode="auto">
          <a:xfrm>
            <a:off x="1876425" y="2657475"/>
            <a:ext cx="5311775" cy="688975"/>
            <a:chOff x="720" y="1392"/>
            <a:chExt cx="4058" cy="480"/>
          </a:xfrm>
        </p:grpSpPr>
        <p:sp>
          <p:nvSpPr>
            <p:cNvPr id="69650" name="AutoShape 18"/>
            <p:cNvSpPr>
              <a:spLocks noChangeArrowheads="1"/>
            </p:cNvSpPr>
            <p:nvPr/>
          </p:nvSpPr>
          <p:spPr bwMode="ltGray">
            <a:xfrm>
              <a:off x="720" y="1392"/>
              <a:ext cx="4058" cy="480"/>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9" name="Group 19"/>
            <p:cNvGrpSpPr>
              <a:grpSpLocks/>
            </p:cNvGrpSpPr>
            <p:nvPr/>
          </p:nvGrpSpPr>
          <p:grpSpPr bwMode="auto">
            <a:xfrm>
              <a:off x="730" y="1407"/>
              <a:ext cx="4043" cy="444"/>
              <a:chOff x="744" y="1407"/>
              <a:chExt cx="3988" cy="444"/>
            </a:xfrm>
          </p:grpSpPr>
          <p:sp>
            <p:nvSpPr>
              <p:cNvPr id="69652" name="AutoShape 20"/>
              <p:cNvSpPr>
                <a:spLocks noChangeArrowheads="1"/>
              </p:cNvSpPr>
              <p:nvPr/>
            </p:nvSpPr>
            <p:spPr bwMode="ltGray">
              <a:xfrm>
                <a:off x="744" y="1736"/>
                <a:ext cx="3988" cy="115"/>
              </a:xfrm>
              <a:prstGeom prst="roundRect">
                <a:avLst>
                  <a:gd name="adj" fmla="val 50000"/>
                </a:avLst>
              </a:prstGeom>
              <a:gradFill rotWithShape="1">
                <a:gsLst>
                  <a:gs pos="0">
                    <a:schemeClr val="accent1">
                      <a:alpha val="0"/>
                    </a:schemeClr>
                  </a:gs>
                  <a:gs pos="100000">
                    <a:schemeClr val="accent1">
                      <a:gamma/>
                      <a:tint val="0"/>
                      <a:invGamma/>
                    </a:schemeClr>
                  </a:gs>
                </a:gsLst>
                <a:lin ang="5400000" scaled="1"/>
              </a:gradFill>
              <a:ln w="9525">
                <a:noFill/>
                <a:round/>
                <a:headEnd/>
                <a:tailEnd/>
              </a:ln>
              <a:effectLst/>
            </p:spPr>
            <p:txBody>
              <a:bodyPr wrap="none" anchor="ctr"/>
              <a:lstStyle/>
              <a:p>
                <a:endParaRPr lang="fr-FR"/>
              </a:p>
            </p:txBody>
          </p:sp>
          <p:sp>
            <p:nvSpPr>
              <p:cNvPr id="69653" name="AutoShape 21"/>
              <p:cNvSpPr>
                <a:spLocks noChangeArrowheads="1"/>
              </p:cNvSpPr>
              <p:nvPr/>
            </p:nvSpPr>
            <p:spPr bwMode="ltGray">
              <a:xfrm>
                <a:off x="744" y="1407"/>
                <a:ext cx="3988" cy="115"/>
              </a:xfrm>
              <a:prstGeom prst="roundRect">
                <a:avLst>
                  <a:gd name="adj" fmla="val 50000"/>
                </a:avLst>
              </a:prstGeom>
              <a:gradFill rotWithShape="1">
                <a:gsLst>
                  <a:gs pos="0">
                    <a:schemeClr val="accent1">
                      <a:gamma/>
                      <a:tint val="0"/>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69654" name="Text Box 22"/>
          <p:cNvSpPr txBox="1">
            <a:spLocks noChangeArrowheads="1"/>
          </p:cNvSpPr>
          <p:nvPr/>
        </p:nvSpPr>
        <p:spPr bwMode="black">
          <a:xfrm>
            <a:off x="2343150" y="277177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مفهوم الاتصال</a:t>
            </a:r>
            <a:endParaRPr lang="en-US" sz="2400" b="1" dirty="0">
              <a:solidFill>
                <a:srgbClr val="FFFFFF"/>
              </a:solidFill>
            </a:endParaRPr>
          </a:p>
        </p:txBody>
      </p:sp>
      <p:sp>
        <p:nvSpPr>
          <p:cNvPr id="69655" name="Text Box 23"/>
          <p:cNvSpPr txBox="1">
            <a:spLocks noChangeArrowheads="1"/>
          </p:cNvSpPr>
          <p:nvPr/>
        </p:nvSpPr>
        <p:spPr bwMode="black">
          <a:xfrm>
            <a:off x="2354263" y="3629025"/>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عناصر وعملية الاتصال</a:t>
            </a:r>
            <a:endParaRPr lang="en-US" sz="2400" b="1" dirty="0">
              <a:solidFill>
                <a:srgbClr val="FFFFFF"/>
              </a:solidFill>
            </a:endParaRPr>
          </a:p>
        </p:txBody>
      </p:sp>
      <p:sp>
        <p:nvSpPr>
          <p:cNvPr id="69656" name="Text Box 24"/>
          <p:cNvSpPr txBox="1">
            <a:spLocks noChangeArrowheads="1"/>
          </p:cNvSpPr>
          <p:nvPr/>
        </p:nvSpPr>
        <p:spPr bwMode="black">
          <a:xfrm>
            <a:off x="2354263" y="4487863"/>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إجراءات الاتصال</a:t>
            </a:r>
            <a:endParaRPr lang="en-US" sz="2400" b="1" dirty="0">
              <a:solidFill>
                <a:srgbClr val="FFFFFF"/>
              </a:solidFill>
            </a:endParaRPr>
          </a:p>
        </p:txBody>
      </p:sp>
      <p:sp>
        <p:nvSpPr>
          <p:cNvPr id="69657" name="Text Box 25"/>
          <p:cNvSpPr txBox="1">
            <a:spLocks noChangeArrowheads="1"/>
          </p:cNvSpPr>
          <p:nvPr/>
        </p:nvSpPr>
        <p:spPr bwMode="black">
          <a:xfrm>
            <a:off x="2354263" y="5335588"/>
            <a:ext cx="4495800" cy="457200"/>
          </a:xfrm>
          <a:prstGeom prst="rect">
            <a:avLst/>
          </a:prstGeom>
          <a:noFill/>
          <a:ln w="9525">
            <a:noFill/>
            <a:miter lim="800000"/>
            <a:headEnd/>
            <a:tailEnd/>
          </a:ln>
          <a:effectLst/>
        </p:spPr>
        <p:txBody>
          <a:bodyPr>
            <a:spAutoFit/>
          </a:bodyPr>
          <a:lstStyle/>
          <a:p>
            <a:pPr marL="457200" indent="-457200" algn="ctr">
              <a:spcBef>
                <a:spcPct val="50000"/>
              </a:spcBef>
              <a:buClr>
                <a:schemeClr val="tx1"/>
              </a:buClr>
            </a:pPr>
            <a:r>
              <a:rPr lang="ar-DZ" sz="2400" b="1" dirty="0" smtClean="0">
                <a:solidFill>
                  <a:srgbClr val="FFFFFF"/>
                </a:solidFill>
              </a:rPr>
              <a:t>هيكلية وكفاءة عملية الاتصال</a:t>
            </a:r>
            <a:endParaRPr lang="en-US" sz="2400" b="1" dirty="0">
              <a:solidFill>
                <a:srgbClr val="FFFFFF"/>
              </a:solidFill>
            </a:endParaRPr>
          </a:p>
        </p:txBody>
      </p:sp>
      <p:sp>
        <p:nvSpPr>
          <p:cNvPr id="69658" name="Rectangle 26"/>
          <p:cNvSpPr>
            <a:spLocks noChangeArrowheads="1"/>
          </p:cNvSpPr>
          <p:nvPr/>
        </p:nvSpPr>
        <p:spPr bwMode="black">
          <a:xfrm>
            <a:off x="1930400" y="1571612"/>
            <a:ext cx="5105400" cy="523220"/>
          </a:xfrm>
          <a:prstGeom prst="rect">
            <a:avLst/>
          </a:prstGeom>
          <a:noFill/>
          <a:ln w="9525" algn="ctr">
            <a:noFill/>
            <a:miter lim="800000"/>
            <a:headEnd/>
            <a:tailEnd/>
          </a:ln>
          <a:effectLst/>
        </p:spPr>
        <p:txBody>
          <a:bodyPr wrap="square">
            <a:spAutoFit/>
          </a:bodyPr>
          <a:lstStyle/>
          <a:p>
            <a:pPr algn="r" rtl="1" eaLnBrk="0" hangingPunct="0"/>
            <a:r>
              <a:rPr lang="ar-DZ" sz="1400" b="1" dirty="0" smtClean="0"/>
              <a:t>الهدف :</a:t>
            </a:r>
          </a:p>
          <a:p>
            <a:pPr algn="r" rtl="1" eaLnBrk="0" hangingPunct="0"/>
            <a:r>
              <a:rPr lang="ar-DZ" sz="1400" b="1" dirty="0" smtClean="0"/>
              <a:t>التعريف بالاتصال ، عناصره، إجراءاته، وأشكاله.   </a:t>
            </a:r>
            <a:endParaRPr lang="en-US" sz="1400" dirty="0"/>
          </a:p>
        </p:txBody>
      </p:sp>
      <p:pic>
        <p:nvPicPr>
          <p:cNvPr id="69659" name="Picture 27" descr="1"/>
          <p:cNvPicPr>
            <a:picLocks noChangeAspect="1" noChangeArrowheads="1"/>
          </p:cNvPicPr>
          <p:nvPr/>
        </p:nvPicPr>
        <p:blipFill>
          <a:blip r:embed="rId2">
            <a:lum bright="-6000" contrast="24000"/>
          </a:blip>
          <a:srcRect l="42606" t="64474" r="19473"/>
          <a:stretch>
            <a:fillRect/>
          </a:stretch>
        </p:blipFill>
        <p:spPr bwMode="auto">
          <a:xfrm>
            <a:off x="1676400" y="5207000"/>
            <a:ext cx="792163" cy="949325"/>
          </a:xfrm>
          <a:prstGeom prst="rect">
            <a:avLst/>
          </a:prstGeom>
          <a:noFill/>
        </p:spPr>
      </p:pic>
      <p:pic>
        <p:nvPicPr>
          <p:cNvPr id="69660" name="Picture 28" descr="1"/>
          <p:cNvPicPr>
            <a:picLocks noChangeAspect="1" noChangeArrowheads="1"/>
          </p:cNvPicPr>
          <p:nvPr/>
        </p:nvPicPr>
        <p:blipFill>
          <a:blip r:embed="rId2">
            <a:lum bright="-6000" contrast="24000"/>
          </a:blip>
          <a:srcRect l="42606" t="64474" r="19473"/>
          <a:stretch>
            <a:fillRect/>
          </a:stretch>
        </p:blipFill>
        <p:spPr bwMode="auto">
          <a:xfrm>
            <a:off x="1692275" y="4360863"/>
            <a:ext cx="792163" cy="949325"/>
          </a:xfrm>
          <a:prstGeom prst="rect">
            <a:avLst/>
          </a:prstGeom>
          <a:noFill/>
        </p:spPr>
      </p:pic>
      <p:pic>
        <p:nvPicPr>
          <p:cNvPr id="69661" name="Picture 29" descr="1"/>
          <p:cNvPicPr>
            <a:picLocks noChangeAspect="1" noChangeArrowheads="1"/>
          </p:cNvPicPr>
          <p:nvPr/>
        </p:nvPicPr>
        <p:blipFill>
          <a:blip r:embed="rId2">
            <a:lum bright="-6000" contrast="24000"/>
          </a:blip>
          <a:srcRect l="42606" t="64474" r="19473"/>
          <a:stretch>
            <a:fillRect/>
          </a:stretch>
        </p:blipFill>
        <p:spPr bwMode="auto">
          <a:xfrm>
            <a:off x="1692275" y="3509963"/>
            <a:ext cx="792163" cy="949325"/>
          </a:xfrm>
          <a:prstGeom prst="rect">
            <a:avLst/>
          </a:prstGeom>
          <a:noFill/>
        </p:spPr>
      </p:pic>
      <p:pic>
        <p:nvPicPr>
          <p:cNvPr id="69662" name="Picture 30" descr="1"/>
          <p:cNvPicPr>
            <a:picLocks noChangeAspect="1" noChangeArrowheads="1"/>
          </p:cNvPicPr>
          <p:nvPr/>
        </p:nvPicPr>
        <p:blipFill>
          <a:blip r:embed="rId2">
            <a:lum bright="-6000" contrast="24000"/>
          </a:blip>
          <a:srcRect l="42606" t="64474" r="19473"/>
          <a:stretch>
            <a:fillRect/>
          </a:stretch>
        </p:blipFill>
        <p:spPr bwMode="auto">
          <a:xfrm>
            <a:off x="1681163" y="2652713"/>
            <a:ext cx="792162" cy="949325"/>
          </a:xfrm>
          <a:prstGeom prst="rect">
            <a:avLst/>
          </a:prstGeom>
          <a:noFill/>
        </p:spPr>
      </p:pic>
      <p:sp>
        <p:nvSpPr>
          <p:cNvPr id="69663" name="Text Box 31"/>
          <p:cNvSpPr txBox="1">
            <a:spLocks noChangeArrowheads="1"/>
          </p:cNvSpPr>
          <p:nvPr/>
        </p:nvSpPr>
        <p:spPr bwMode="gray">
          <a:xfrm>
            <a:off x="2022475" y="5343525"/>
            <a:ext cx="381000" cy="457200"/>
          </a:xfrm>
          <a:prstGeom prst="rect">
            <a:avLst/>
          </a:prstGeom>
          <a:noFill/>
          <a:ln w="9525">
            <a:noFill/>
            <a:miter lim="800000"/>
            <a:headEnd/>
            <a:tailEnd/>
          </a:ln>
          <a:effectLst/>
        </p:spPr>
        <p:txBody>
          <a:bodyPr>
            <a:spAutoFit/>
          </a:bodyPr>
          <a:lstStyle/>
          <a:p>
            <a:pPr algn="ctr">
              <a:spcBef>
                <a:spcPct val="50000"/>
              </a:spcBef>
            </a:pPr>
            <a:r>
              <a:rPr lang="en-US" sz="2400" b="1"/>
              <a:t>4</a:t>
            </a:r>
          </a:p>
        </p:txBody>
      </p:sp>
      <p:sp>
        <p:nvSpPr>
          <p:cNvPr id="69664" name="Text Box 32"/>
          <p:cNvSpPr txBox="1">
            <a:spLocks noChangeArrowheads="1"/>
          </p:cNvSpPr>
          <p:nvPr/>
        </p:nvSpPr>
        <p:spPr bwMode="gray">
          <a:xfrm>
            <a:off x="2001838" y="2749550"/>
            <a:ext cx="381000" cy="457200"/>
          </a:xfrm>
          <a:prstGeom prst="rect">
            <a:avLst/>
          </a:prstGeom>
          <a:noFill/>
          <a:ln w="9525">
            <a:noFill/>
            <a:miter lim="800000"/>
            <a:headEnd/>
            <a:tailEnd/>
          </a:ln>
          <a:effectLst/>
        </p:spPr>
        <p:txBody>
          <a:bodyPr>
            <a:spAutoFit/>
          </a:bodyPr>
          <a:lstStyle/>
          <a:p>
            <a:pPr algn="ctr">
              <a:spcBef>
                <a:spcPct val="50000"/>
              </a:spcBef>
            </a:pPr>
            <a:r>
              <a:rPr lang="en-US" sz="2400" b="1" dirty="0"/>
              <a:t>1</a:t>
            </a:r>
          </a:p>
        </p:txBody>
      </p:sp>
      <p:sp>
        <p:nvSpPr>
          <p:cNvPr id="69665" name="Text Box 33"/>
          <p:cNvSpPr txBox="1">
            <a:spLocks noChangeArrowheads="1"/>
          </p:cNvSpPr>
          <p:nvPr/>
        </p:nvSpPr>
        <p:spPr bwMode="gray">
          <a:xfrm>
            <a:off x="2014538" y="3608388"/>
            <a:ext cx="381000" cy="457200"/>
          </a:xfrm>
          <a:prstGeom prst="rect">
            <a:avLst/>
          </a:prstGeom>
          <a:noFill/>
          <a:ln w="9525">
            <a:noFill/>
            <a:miter lim="800000"/>
            <a:headEnd/>
            <a:tailEnd/>
          </a:ln>
          <a:effectLst/>
        </p:spPr>
        <p:txBody>
          <a:bodyPr>
            <a:spAutoFit/>
          </a:bodyPr>
          <a:lstStyle/>
          <a:p>
            <a:pPr algn="ctr">
              <a:spcBef>
                <a:spcPct val="50000"/>
              </a:spcBef>
            </a:pPr>
            <a:r>
              <a:rPr lang="en-US" sz="2400" b="1"/>
              <a:t>2</a:t>
            </a:r>
          </a:p>
        </p:txBody>
      </p:sp>
      <p:sp>
        <p:nvSpPr>
          <p:cNvPr id="69666" name="Text Box 34"/>
          <p:cNvSpPr txBox="1">
            <a:spLocks noChangeArrowheads="1"/>
          </p:cNvSpPr>
          <p:nvPr/>
        </p:nvSpPr>
        <p:spPr bwMode="gray">
          <a:xfrm>
            <a:off x="2014538" y="4495800"/>
            <a:ext cx="381000" cy="457200"/>
          </a:xfrm>
          <a:prstGeom prst="rect">
            <a:avLst/>
          </a:prstGeom>
          <a:noFill/>
          <a:ln w="9525">
            <a:noFill/>
            <a:miter lim="800000"/>
            <a:headEnd/>
            <a:tailEnd/>
          </a:ln>
          <a:effectLst/>
        </p:spPr>
        <p:txBody>
          <a:bodyPr>
            <a:spAutoFit/>
          </a:bodyPr>
          <a:lstStyle/>
          <a:p>
            <a:pPr algn="ctr">
              <a:spcBef>
                <a:spcPct val="50000"/>
              </a:spcBef>
            </a:pPr>
            <a:r>
              <a:rPr lang="en-US" sz="2400" b="1"/>
              <a:t>3</a:t>
            </a:r>
          </a:p>
        </p:txBody>
      </p:sp>
      <p:sp>
        <p:nvSpPr>
          <p:cNvPr id="69667" name="Rectangle 35"/>
          <p:cNvSpPr>
            <a:spLocks noGrp="1" noChangeArrowheads="1"/>
          </p:cNvSpPr>
          <p:nvPr>
            <p:ph type="title"/>
          </p:nvPr>
        </p:nvSpPr>
        <p:spPr/>
        <p:txBody>
          <a:bodyPr/>
          <a:lstStyle/>
          <a:p>
            <a:pPr rtl="1"/>
            <a:r>
              <a:rPr lang="ar-DZ" sz="3200" dirty="0" smtClean="0"/>
              <a:t>محتوى المحاضرة </a:t>
            </a:r>
            <a:r>
              <a:rPr lang="ar-DZ" sz="3200" dirty="0" smtClean="0"/>
              <a:t>1- التعريف بالاتصال وعناصره</a:t>
            </a:r>
            <a:endParaRPr lang="en-US" sz="32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bwMode="black">
          <a:xfrm>
            <a:off x="620713" y="1214422"/>
            <a:ext cx="7824787" cy="5214974"/>
          </a:xfrm>
          <a:noFill/>
          <a:ln/>
        </p:spPr>
        <p:txBody>
          <a:bodyPr/>
          <a:lstStyle/>
          <a:p>
            <a:pPr algn="just" rtl="1">
              <a:buNone/>
            </a:pPr>
            <a:r>
              <a:rPr lang="ar-DZ" sz="2400" dirty="0">
                <a:solidFill>
                  <a:schemeClr val="tx1"/>
                </a:solidFill>
                <a:latin typeface="+mn-lt"/>
                <a:ea typeface="+mn-ea"/>
                <a:cs typeface="+mn-cs"/>
              </a:rPr>
              <a:t>تحتاج المؤسسة لضمان الكفاءة في أدائها على </a:t>
            </a:r>
            <a:r>
              <a:rPr lang="ar-DZ" sz="2400" dirty="0" smtClean="0">
                <a:solidFill>
                  <a:schemeClr val="tx1"/>
                </a:solidFill>
                <a:latin typeface="+mn-lt"/>
                <a:ea typeface="+mn-ea"/>
                <a:cs typeface="+mn-cs"/>
              </a:rPr>
              <a:t>مستوى الموارد </a:t>
            </a:r>
            <a:r>
              <a:rPr lang="ar-DZ" sz="2400" dirty="0">
                <a:solidFill>
                  <a:schemeClr val="tx1"/>
                </a:solidFill>
                <a:latin typeface="+mn-lt"/>
                <a:ea typeface="+mn-ea"/>
                <a:cs typeface="+mn-cs"/>
              </a:rPr>
              <a:t>التنظيمية إلى تدفق المعلومات، البيانات، الأداء والأفكار بين الأفراد عبر حلقات مستمرة وحركة دائمة من الاتصالات، سواء بطابعها الرسمي أو غير </a:t>
            </a:r>
            <a:r>
              <a:rPr lang="ar-DZ" sz="2400" dirty="0" smtClean="0">
                <a:solidFill>
                  <a:schemeClr val="tx1"/>
                </a:solidFill>
                <a:latin typeface="+mn-lt"/>
                <a:ea typeface="+mn-ea"/>
                <a:cs typeface="+mn-cs"/>
              </a:rPr>
              <a:t>الرسمي.</a:t>
            </a:r>
          </a:p>
          <a:p>
            <a:pPr algn="just" rtl="1">
              <a:buNone/>
            </a:pPr>
            <a:r>
              <a:rPr lang="ar-DZ" sz="2400" dirty="0" smtClean="0">
                <a:solidFill>
                  <a:schemeClr val="tx1"/>
                </a:solidFill>
                <a:latin typeface="+mn-lt"/>
              </a:rPr>
              <a:t>والاتصال </a:t>
            </a:r>
            <a:r>
              <a:rPr lang="ar-DZ" sz="2400" dirty="0">
                <a:solidFill>
                  <a:schemeClr val="tx1"/>
                </a:solidFill>
                <a:latin typeface="+mn-lt"/>
              </a:rPr>
              <a:t>يعتبر </a:t>
            </a:r>
            <a:r>
              <a:rPr lang="ar-DZ" sz="2400" dirty="0">
                <a:solidFill>
                  <a:schemeClr val="accent3">
                    <a:lumMod val="75000"/>
                  </a:schemeClr>
                </a:solidFill>
                <a:latin typeface="+mn-lt"/>
              </a:rPr>
              <a:t>عملية غامضة </a:t>
            </a:r>
            <a:r>
              <a:rPr lang="ar-DZ" sz="2400" dirty="0">
                <a:solidFill>
                  <a:schemeClr val="tx1"/>
                </a:solidFill>
                <a:latin typeface="+mn-lt"/>
              </a:rPr>
              <a:t>وذات درجة من التعقيد، خاصة أنه يتكفل بنقل المعلومات المفهومة باستخدام رموز منظورة وغير منظورة بين طرفين لتحقيق هدف معين باستخدام وسائل وأساليب، لذلك فهو عملية معقدة تحتمل الكثير من الأخطاء لذلك لا بد من </a:t>
            </a:r>
            <a:r>
              <a:rPr lang="ar-DZ" sz="2400" dirty="0">
                <a:solidFill>
                  <a:schemeClr val="accent3">
                    <a:lumMod val="75000"/>
                  </a:schemeClr>
                </a:solidFill>
                <a:latin typeface="+mn-lt"/>
              </a:rPr>
              <a:t>قياس أثرها</a:t>
            </a:r>
            <a:r>
              <a:rPr lang="ar-DZ" sz="2400" dirty="0">
                <a:solidFill>
                  <a:schemeClr val="tx1"/>
                </a:solidFill>
                <a:latin typeface="+mn-lt"/>
              </a:rPr>
              <a:t>. ويعتبر الاتصال في </a:t>
            </a:r>
            <a:r>
              <a:rPr lang="ar-DZ" sz="2400" dirty="0" smtClean="0">
                <a:solidFill>
                  <a:schemeClr val="tx1"/>
                </a:solidFill>
                <a:latin typeface="+mn-lt"/>
              </a:rPr>
              <a:t>المؤسسة.</a:t>
            </a:r>
          </a:p>
          <a:p>
            <a:pPr algn="just" rtl="1">
              <a:buNone/>
            </a:pPr>
            <a:r>
              <a:rPr lang="ar-DZ" sz="2400" dirty="0">
                <a:solidFill>
                  <a:schemeClr val="tx1"/>
                </a:solidFill>
                <a:latin typeface="+mn-lt"/>
                <a:ea typeface="+mn-ea"/>
                <a:cs typeface="+mn-cs"/>
              </a:rPr>
              <a:t>وعلى هذا الأساس يلعب الاتصال دور فعال في التنظيم من خلال أهميته في </a:t>
            </a:r>
            <a:r>
              <a:rPr lang="ar-DZ" sz="2400" dirty="0">
                <a:solidFill>
                  <a:schemeClr val="accent3">
                    <a:lumMod val="75000"/>
                  </a:schemeClr>
                </a:solidFill>
                <a:latin typeface="+mn-lt"/>
                <a:ea typeface="+mn-ea"/>
                <a:cs typeface="+mn-cs"/>
              </a:rPr>
              <a:t>التنسيق والإشراف</a:t>
            </a:r>
            <a:r>
              <a:rPr lang="ar-DZ" sz="2400" dirty="0">
                <a:solidFill>
                  <a:schemeClr val="tx1"/>
                </a:solidFill>
                <a:latin typeface="+mn-lt"/>
                <a:ea typeface="+mn-ea"/>
                <a:cs typeface="+mn-cs"/>
              </a:rPr>
              <a:t>، حيث يعتبر من الأدوات الأساسية في توجيه السلوك الذي يصدر من الفرد أو الأفراد، وتزويد المعلومات لمتابعة ما يحدث داخل المؤسسة. وعن طريق الاتصال يتم تتبع تنفيذ جميع العمليات والقرارات والإجراءات.</a:t>
            </a:r>
            <a:endParaRPr lang="fr-FR" sz="2400" dirty="0">
              <a:solidFill>
                <a:schemeClr val="tx1"/>
              </a:solidFill>
              <a:latin typeface="+mn-lt"/>
              <a:ea typeface="+mn-ea"/>
              <a:cs typeface="+mn-cs"/>
            </a:endParaRPr>
          </a:p>
          <a:p>
            <a:pPr algn="just" rtl="1">
              <a:buNone/>
            </a:pPr>
            <a:r>
              <a:rPr lang="ar-DZ" sz="2400" dirty="0" smtClean="0">
                <a:solidFill>
                  <a:schemeClr val="tx1"/>
                </a:solidFill>
                <a:latin typeface="+mn-lt"/>
              </a:rPr>
              <a:t> </a:t>
            </a:r>
            <a:r>
              <a:rPr lang="ar-DZ" sz="2000" dirty="0">
                <a:solidFill>
                  <a:schemeClr val="tx1"/>
                </a:solidFill>
                <a:latin typeface="+mn-lt"/>
              </a:rPr>
              <a:t/>
            </a:r>
            <a:br>
              <a:rPr lang="ar-DZ" sz="2000" dirty="0">
                <a:solidFill>
                  <a:schemeClr val="tx1"/>
                </a:solidFill>
                <a:latin typeface="+mn-lt"/>
              </a:rPr>
            </a:br>
            <a:endParaRPr lang="en-US" sz="2000" dirty="0"/>
          </a:p>
        </p:txBody>
      </p:sp>
      <p:sp>
        <p:nvSpPr>
          <p:cNvPr id="70660" name="Rectangle 4"/>
          <p:cNvSpPr>
            <a:spLocks noGrp="1" noChangeArrowheads="1"/>
          </p:cNvSpPr>
          <p:nvPr>
            <p:ph type="title"/>
          </p:nvPr>
        </p:nvSpPr>
        <p:spPr/>
        <p:txBody>
          <a:bodyPr/>
          <a:lstStyle/>
          <a:p>
            <a:r>
              <a:rPr lang="ar-DZ" dirty="0" smtClean="0"/>
              <a:t>تقديم</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AutoShape 2"/>
          <p:cNvSpPr>
            <a:spLocks noChangeArrowheads="1"/>
          </p:cNvSpPr>
          <p:nvPr/>
        </p:nvSpPr>
        <p:spPr bwMode="gray">
          <a:xfrm>
            <a:off x="1371600" y="4622800"/>
            <a:ext cx="6361113" cy="877888"/>
          </a:xfrm>
          <a:prstGeom prst="roundRect">
            <a:avLst>
              <a:gd name="adj" fmla="val 16667"/>
            </a:avLst>
          </a:prstGeom>
          <a:gradFill rotWithShape="1">
            <a:gsLst>
              <a:gs pos="0">
                <a:srgbClr val="FFFFFF"/>
              </a:gs>
              <a:gs pos="100000">
                <a:srgbClr val="EAEAEA"/>
              </a:gs>
            </a:gsLst>
            <a:lin ang="5400000" scaled="1"/>
          </a:gradFill>
          <a:ln w="9525">
            <a:solidFill>
              <a:srgbClr val="DDDDDD"/>
            </a:solidFill>
            <a:round/>
            <a:headEnd/>
            <a:tailEnd/>
          </a:ln>
          <a:effectLst>
            <a:outerShdw dist="35921" dir="2700000" algn="ctr" rotWithShape="0">
              <a:srgbClr val="000000">
                <a:alpha val="50000"/>
              </a:srgbClr>
            </a:outerShdw>
          </a:effectLst>
        </p:spPr>
        <p:txBody>
          <a:bodyPr wrap="none" anchor="ctr"/>
          <a:lstStyle/>
          <a:p>
            <a:pPr algn="just" rtl="1"/>
            <a:endParaRPr lang="fr-FR" dirty="0"/>
          </a:p>
        </p:txBody>
      </p:sp>
      <p:sp>
        <p:nvSpPr>
          <p:cNvPr id="72707" name="AutoShape 3"/>
          <p:cNvSpPr>
            <a:spLocks noChangeArrowheads="1"/>
          </p:cNvSpPr>
          <p:nvPr/>
        </p:nvSpPr>
        <p:spPr bwMode="gray">
          <a:xfrm>
            <a:off x="1371600" y="3327400"/>
            <a:ext cx="6361113" cy="877888"/>
          </a:xfrm>
          <a:prstGeom prst="roundRect">
            <a:avLst>
              <a:gd name="adj" fmla="val 16667"/>
            </a:avLst>
          </a:prstGeom>
          <a:gradFill rotWithShape="1">
            <a:gsLst>
              <a:gs pos="0">
                <a:srgbClr val="FFFFFF"/>
              </a:gs>
              <a:gs pos="100000">
                <a:srgbClr val="EAEAEA"/>
              </a:gs>
            </a:gsLst>
            <a:lin ang="5400000" scaled="1"/>
          </a:gradFill>
          <a:ln w="9525">
            <a:solidFill>
              <a:srgbClr val="DDDDDD"/>
            </a:solidFill>
            <a:round/>
            <a:headEnd/>
            <a:tailEnd/>
          </a:ln>
          <a:effectLst>
            <a:outerShdw dist="35921" dir="2700000" algn="ctr" rotWithShape="0">
              <a:srgbClr val="000000">
                <a:alpha val="50000"/>
              </a:srgbClr>
            </a:outerShdw>
          </a:effectLst>
        </p:spPr>
        <p:txBody>
          <a:bodyPr wrap="none" anchor="ctr"/>
          <a:lstStyle/>
          <a:p>
            <a:endParaRPr lang="fr-FR"/>
          </a:p>
        </p:txBody>
      </p:sp>
      <p:sp>
        <p:nvSpPr>
          <p:cNvPr id="72708" name="AutoShape 4"/>
          <p:cNvSpPr>
            <a:spLocks noChangeArrowheads="1"/>
          </p:cNvSpPr>
          <p:nvPr/>
        </p:nvSpPr>
        <p:spPr bwMode="gray">
          <a:xfrm>
            <a:off x="1371600" y="2025650"/>
            <a:ext cx="6361113" cy="877888"/>
          </a:xfrm>
          <a:prstGeom prst="roundRect">
            <a:avLst>
              <a:gd name="adj" fmla="val 16667"/>
            </a:avLst>
          </a:prstGeom>
          <a:gradFill rotWithShape="1">
            <a:gsLst>
              <a:gs pos="0">
                <a:srgbClr val="FFFFFF"/>
              </a:gs>
              <a:gs pos="100000">
                <a:srgbClr val="EAEAEA"/>
              </a:gs>
            </a:gsLst>
            <a:lin ang="5400000" scaled="1"/>
          </a:gradFill>
          <a:ln w="9525">
            <a:solidFill>
              <a:srgbClr val="DDDDDD"/>
            </a:solidFill>
            <a:round/>
            <a:headEnd/>
            <a:tailEnd/>
          </a:ln>
          <a:effectLst>
            <a:outerShdw dist="35921" dir="2700000" algn="ctr" rotWithShape="0">
              <a:srgbClr val="000000">
                <a:alpha val="50000"/>
              </a:srgbClr>
            </a:outerShdw>
          </a:effectLst>
        </p:spPr>
        <p:txBody>
          <a:bodyPr wrap="none" anchor="ctr"/>
          <a:lstStyle/>
          <a:p>
            <a:endParaRPr lang="fr-FR"/>
          </a:p>
        </p:txBody>
      </p:sp>
      <p:sp>
        <p:nvSpPr>
          <p:cNvPr id="72709" name="Rectangle 5"/>
          <p:cNvSpPr>
            <a:spLocks noGrp="1" noChangeArrowheads="1"/>
          </p:cNvSpPr>
          <p:nvPr>
            <p:ph type="title"/>
          </p:nvPr>
        </p:nvSpPr>
        <p:spPr/>
        <p:txBody>
          <a:bodyPr/>
          <a:lstStyle/>
          <a:p>
            <a:r>
              <a:rPr lang="ar-DZ" dirty="0" smtClean="0"/>
              <a:t>مفهوم الاتصال الإداري</a:t>
            </a:r>
            <a:endParaRPr lang="en-US" dirty="0"/>
          </a:p>
        </p:txBody>
      </p:sp>
      <p:grpSp>
        <p:nvGrpSpPr>
          <p:cNvPr id="72710" name="Group 6"/>
          <p:cNvGrpSpPr>
            <a:grpSpLocks/>
          </p:cNvGrpSpPr>
          <p:nvPr/>
        </p:nvGrpSpPr>
        <p:grpSpPr bwMode="auto">
          <a:xfrm>
            <a:off x="2200275" y="3055938"/>
            <a:ext cx="4686300" cy="361950"/>
            <a:chOff x="720" y="1392"/>
            <a:chExt cx="4058" cy="480"/>
          </a:xfrm>
        </p:grpSpPr>
        <p:sp>
          <p:nvSpPr>
            <p:cNvPr id="72711" name="AutoShape 7"/>
            <p:cNvSpPr>
              <a:spLocks noChangeArrowheads="1"/>
            </p:cNvSpPr>
            <p:nvPr/>
          </p:nvSpPr>
          <p:spPr bwMode="ltGray">
            <a:xfrm>
              <a:off x="720" y="1392"/>
              <a:ext cx="4058" cy="480"/>
            </a:xfrm>
            <a:prstGeom prst="roundRect">
              <a:avLst>
                <a:gd name="adj" fmla="val 17509"/>
              </a:avLst>
            </a:prstGeom>
            <a:gradFill rotWithShape="1">
              <a:gsLst>
                <a:gs pos="0">
                  <a:schemeClr val="accent2"/>
                </a:gs>
                <a:gs pos="50000">
                  <a:schemeClr val="accent2">
                    <a:gamma/>
                    <a:shade val="92157"/>
                    <a:invGamma/>
                  </a:schemeClr>
                </a:gs>
                <a:gs pos="100000">
                  <a:schemeClr val="accent2"/>
                </a:gs>
              </a:gsLst>
              <a:lin ang="5400000" scaled="1"/>
            </a:gradFill>
            <a:ln w="9525">
              <a:noFill/>
              <a:round/>
              <a:headEnd/>
              <a:tailEnd/>
            </a:ln>
            <a:effectLst/>
          </p:spPr>
          <p:txBody>
            <a:bodyPr wrap="none" anchor="ctr"/>
            <a:lstStyle/>
            <a:p>
              <a:endParaRPr lang="fr-FR"/>
            </a:p>
          </p:txBody>
        </p:sp>
        <p:grpSp>
          <p:nvGrpSpPr>
            <p:cNvPr id="72712" name="Group 8"/>
            <p:cNvGrpSpPr>
              <a:grpSpLocks/>
            </p:cNvGrpSpPr>
            <p:nvPr/>
          </p:nvGrpSpPr>
          <p:grpSpPr bwMode="auto">
            <a:xfrm>
              <a:off x="730" y="1407"/>
              <a:ext cx="4043" cy="444"/>
              <a:chOff x="744" y="1407"/>
              <a:chExt cx="3988" cy="444"/>
            </a:xfrm>
          </p:grpSpPr>
          <p:sp>
            <p:nvSpPr>
              <p:cNvPr id="72713" name="AutoShape 9"/>
              <p:cNvSpPr>
                <a:spLocks noChangeArrowheads="1"/>
              </p:cNvSpPr>
              <p:nvPr/>
            </p:nvSpPr>
            <p:spPr bwMode="ltGray">
              <a:xfrm>
                <a:off x="744" y="1736"/>
                <a:ext cx="3988" cy="115"/>
              </a:xfrm>
              <a:prstGeom prst="roundRect">
                <a:avLst>
                  <a:gd name="adj" fmla="val 50000"/>
                </a:avLst>
              </a:prstGeom>
              <a:gradFill rotWithShape="1">
                <a:gsLst>
                  <a:gs pos="0">
                    <a:schemeClr val="accent2">
                      <a:alpha val="0"/>
                    </a:schemeClr>
                  </a:gs>
                  <a:gs pos="100000">
                    <a:schemeClr val="accent2">
                      <a:gamma/>
                      <a:tint val="19216"/>
                      <a:invGamma/>
                    </a:schemeClr>
                  </a:gs>
                </a:gsLst>
                <a:lin ang="5400000" scaled="1"/>
              </a:gradFill>
              <a:ln w="9525">
                <a:noFill/>
                <a:round/>
                <a:headEnd/>
                <a:tailEnd/>
              </a:ln>
              <a:effectLst/>
            </p:spPr>
            <p:txBody>
              <a:bodyPr wrap="none" anchor="ctr"/>
              <a:lstStyle/>
              <a:p>
                <a:endParaRPr lang="fr-FR"/>
              </a:p>
            </p:txBody>
          </p:sp>
          <p:sp>
            <p:nvSpPr>
              <p:cNvPr id="72714" name="AutoShape 10"/>
              <p:cNvSpPr>
                <a:spLocks noChangeArrowheads="1"/>
              </p:cNvSpPr>
              <p:nvPr/>
            </p:nvSpPr>
            <p:spPr bwMode="ltGray">
              <a:xfrm>
                <a:off x="744" y="1407"/>
                <a:ext cx="3988" cy="115"/>
              </a:xfrm>
              <a:prstGeom prst="roundRect">
                <a:avLst>
                  <a:gd name="adj" fmla="val 50000"/>
                </a:avLst>
              </a:prstGeom>
              <a:gradFill rotWithShape="1">
                <a:gsLst>
                  <a:gs pos="0">
                    <a:schemeClr val="accent2">
                      <a:gamma/>
                      <a:tint val="15686"/>
                      <a:invGamma/>
                    </a:schemeClr>
                  </a:gs>
                  <a:gs pos="100000">
                    <a:schemeClr val="accent2">
                      <a:alpha val="0"/>
                    </a:schemeClr>
                  </a:gs>
                </a:gsLst>
                <a:lin ang="5400000" scaled="1"/>
              </a:gradFill>
              <a:ln w="9525">
                <a:noFill/>
                <a:round/>
                <a:headEnd/>
                <a:tailEnd/>
              </a:ln>
              <a:effectLst/>
            </p:spPr>
            <p:txBody>
              <a:bodyPr wrap="none" anchor="ctr"/>
              <a:lstStyle/>
              <a:p>
                <a:endParaRPr lang="fr-FR"/>
              </a:p>
            </p:txBody>
          </p:sp>
        </p:grpSp>
      </p:grpSp>
      <p:grpSp>
        <p:nvGrpSpPr>
          <p:cNvPr id="72720" name="Group 16"/>
          <p:cNvGrpSpPr>
            <a:grpSpLocks/>
          </p:cNvGrpSpPr>
          <p:nvPr/>
        </p:nvGrpSpPr>
        <p:grpSpPr bwMode="auto">
          <a:xfrm>
            <a:off x="2203450" y="1763713"/>
            <a:ext cx="4686300" cy="361950"/>
            <a:chOff x="1388" y="1159"/>
            <a:chExt cx="2952" cy="228"/>
          </a:xfrm>
        </p:grpSpPr>
        <p:sp>
          <p:nvSpPr>
            <p:cNvPr id="72721" name="AutoShape 17"/>
            <p:cNvSpPr>
              <a:spLocks noChangeArrowheads="1"/>
            </p:cNvSpPr>
            <p:nvPr/>
          </p:nvSpPr>
          <p:spPr bwMode="ltGray">
            <a:xfrm>
              <a:off x="1388" y="1159"/>
              <a:ext cx="2952" cy="228"/>
            </a:xfrm>
            <a:prstGeom prst="roundRect">
              <a:avLst>
                <a:gd name="adj" fmla="val 17509"/>
              </a:avLst>
            </a:prstGeom>
            <a:gradFill rotWithShape="1">
              <a:gsLst>
                <a:gs pos="0">
                  <a:schemeClr val="accent1"/>
                </a:gs>
                <a:gs pos="50000">
                  <a:schemeClr val="accent1">
                    <a:gamma/>
                    <a:shade val="92157"/>
                    <a:invGamma/>
                  </a:schemeClr>
                </a:gs>
                <a:gs pos="100000">
                  <a:schemeClr val="accent1"/>
                </a:gs>
              </a:gsLst>
              <a:lin ang="5400000" scaled="1"/>
            </a:gradFill>
            <a:ln w="9525">
              <a:noFill/>
              <a:round/>
              <a:headEnd/>
              <a:tailEnd/>
            </a:ln>
            <a:effectLst/>
          </p:spPr>
          <p:txBody>
            <a:bodyPr wrap="none" anchor="ctr"/>
            <a:lstStyle/>
            <a:p>
              <a:endParaRPr lang="fr-FR"/>
            </a:p>
          </p:txBody>
        </p:sp>
        <p:grpSp>
          <p:nvGrpSpPr>
            <p:cNvPr id="72722" name="Group 18"/>
            <p:cNvGrpSpPr>
              <a:grpSpLocks/>
            </p:cNvGrpSpPr>
            <p:nvPr/>
          </p:nvGrpSpPr>
          <p:grpSpPr bwMode="auto">
            <a:xfrm>
              <a:off x="1395" y="1166"/>
              <a:ext cx="2941" cy="211"/>
              <a:chOff x="1395" y="1166"/>
              <a:chExt cx="2941" cy="211"/>
            </a:xfrm>
          </p:grpSpPr>
          <p:sp>
            <p:nvSpPr>
              <p:cNvPr id="72723" name="AutoShape 19"/>
              <p:cNvSpPr>
                <a:spLocks noChangeArrowheads="1"/>
              </p:cNvSpPr>
              <p:nvPr/>
            </p:nvSpPr>
            <p:spPr bwMode="ltGray">
              <a:xfrm>
                <a:off x="1395" y="1322"/>
                <a:ext cx="2941" cy="55"/>
              </a:xfrm>
              <a:prstGeom prst="roundRect">
                <a:avLst>
                  <a:gd name="adj" fmla="val 50000"/>
                </a:avLst>
              </a:prstGeom>
              <a:gradFill rotWithShape="1">
                <a:gsLst>
                  <a:gs pos="0">
                    <a:schemeClr val="accent1">
                      <a:alpha val="0"/>
                    </a:schemeClr>
                  </a:gs>
                  <a:gs pos="100000">
                    <a:schemeClr val="accent1">
                      <a:gamma/>
                      <a:tint val="20000"/>
                      <a:invGamma/>
                    </a:schemeClr>
                  </a:gs>
                </a:gsLst>
                <a:lin ang="5400000" scaled="1"/>
              </a:gradFill>
              <a:ln w="9525">
                <a:noFill/>
                <a:round/>
                <a:headEnd/>
                <a:tailEnd/>
              </a:ln>
              <a:effectLst/>
            </p:spPr>
            <p:txBody>
              <a:bodyPr wrap="none" anchor="ctr"/>
              <a:lstStyle/>
              <a:p>
                <a:endParaRPr lang="fr-FR"/>
              </a:p>
            </p:txBody>
          </p:sp>
          <p:sp>
            <p:nvSpPr>
              <p:cNvPr id="72724" name="AutoShape 20"/>
              <p:cNvSpPr>
                <a:spLocks noChangeArrowheads="1"/>
              </p:cNvSpPr>
              <p:nvPr/>
            </p:nvSpPr>
            <p:spPr bwMode="ltGray">
              <a:xfrm>
                <a:off x="1395" y="1166"/>
                <a:ext cx="2941" cy="55"/>
              </a:xfrm>
              <a:prstGeom prst="roundRect">
                <a:avLst>
                  <a:gd name="adj" fmla="val 50000"/>
                </a:avLst>
              </a:prstGeom>
              <a:gradFill rotWithShape="1">
                <a:gsLst>
                  <a:gs pos="0">
                    <a:schemeClr val="accent1">
                      <a:gamma/>
                      <a:tint val="22353"/>
                      <a:invGamma/>
                    </a:schemeClr>
                  </a:gs>
                  <a:gs pos="100000">
                    <a:schemeClr val="accent1">
                      <a:alpha val="0"/>
                    </a:schemeClr>
                  </a:gs>
                </a:gsLst>
                <a:lin ang="5400000" scaled="1"/>
              </a:gradFill>
              <a:ln w="9525">
                <a:noFill/>
                <a:round/>
                <a:headEnd/>
                <a:tailEnd/>
              </a:ln>
              <a:effectLst/>
            </p:spPr>
            <p:txBody>
              <a:bodyPr wrap="none" anchor="ctr"/>
              <a:lstStyle/>
              <a:p>
                <a:endParaRPr lang="fr-FR"/>
              </a:p>
            </p:txBody>
          </p:sp>
        </p:grpSp>
      </p:grpSp>
      <p:sp>
        <p:nvSpPr>
          <p:cNvPr id="72725" name="Rectangle 21"/>
          <p:cNvSpPr>
            <a:spLocks noChangeArrowheads="1"/>
          </p:cNvSpPr>
          <p:nvPr/>
        </p:nvSpPr>
        <p:spPr bwMode="black">
          <a:xfrm>
            <a:off x="3406775" y="1752600"/>
            <a:ext cx="1162498" cy="338554"/>
          </a:xfrm>
          <a:prstGeom prst="rect">
            <a:avLst/>
          </a:prstGeom>
          <a:noFill/>
          <a:ln w="9525">
            <a:noFill/>
            <a:miter lim="800000"/>
            <a:headEnd/>
            <a:tailEnd/>
          </a:ln>
          <a:effectLst>
            <a:outerShdw dist="17961" dir="2700000" algn="ctr" rotWithShape="0">
              <a:srgbClr val="000000">
                <a:alpha val="50000"/>
              </a:srgbClr>
            </a:outerShdw>
          </a:effectLst>
        </p:spPr>
        <p:txBody>
          <a:bodyPr wrap="none">
            <a:spAutoFit/>
          </a:bodyPr>
          <a:lstStyle/>
          <a:p>
            <a:pPr algn="ctr">
              <a:spcBef>
                <a:spcPct val="50000"/>
              </a:spcBef>
              <a:buClr>
                <a:srgbClr val="1F3F5F"/>
              </a:buClr>
            </a:pPr>
            <a:r>
              <a:rPr lang="en-US" sz="1600" b="1" dirty="0">
                <a:solidFill>
                  <a:srgbClr val="FFFFFF"/>
                </a:solidFill>
              </a:rPr>
              <a:t> </a:t>
            </a:r>
            <a:r>
              <a:rPr lang="ar-DZ" sz="1600" b="1" dirty="0" smtClean="0">
                <a:solidFill>
                  <a:srgbClr val="FFFFFF"/>
                </a:solidFill>
              </a:rPr>
              <a:t>المعنى اللغوي</a:t>
            </a:r>
            <a:endParaRPr lang="en-US" sz="1600" b="1" dirty="0">
              <a:solidFill>
                <a:srgbClr val="FFFFFF"/>
              </a:solidFill>
            </a:endParaRPr>
          </a:p>
        </p:txBody>
      </p:sp>
      <p:sp>
        <p:nvSpPr>
          <p:cNvPr id="72726" name="Rectangle 22"/>
          <p:cNvSpPr>
            <a:spLocks noChangeArrowheads="1"/>
          </p:cNvSpPr>
          <p:nvPr/>
        </p:nvSpPr>
        <p:spPr bwMode="black">
          <a:xfrm>
            <a:off x="3406775" y="3059113"/>
            <a:ext cx="1569661" cy="338554"/>
          </a:xfrm>
          <a:prstGeom prst="rect">
            <a:avLst/>
          </a:prstGeom>
          <a:noFill/>
          <a:ln w="9525">
            <a:noFill/>
            <a:miter lim="800000"/>
            <a:headEnd/>
            <a:tailEnd/>
          </a:ln>
          <a:effectLst>
            <a:outerShdw dist="17961" dir="2700000" algn="ctr" rotWithShape="0">
              <a:srgbClr val="000000">
                <a:alpha val="50000"/>
              </a:srgbClr>
            </a:outerShdw>
          </a:effectLst>
        </p:spPr>
        <p:txBody>
          <a:bodyPr wrap="none">
            <a:spAutoFit/>
          </a:bodyPr>
          <a:lstStyle/>
          <a:p>
            <a:pPr algn="ctr">
              <a:spcBef>
                <a:spcPct val="50000"/>
              </a:spcBef>
              <a:buClr>
                <a:srgbClr val="1F3F5F"/>
              </a:buClr>
            </a:pPr>
            <a:r>
              <a:rPr lang="en-US" sz="1600" b="1" dirty="0">
                <a:solidFill>
                  <a:srgbClr val="FFFFFF"/>
                </a:solidFill>
              </a:rPr>
              <a:t> </a:t>
            </a:r>
            <a:r>
              <a:rPr lang="ar-DZ" sz="1600" b="1" dirty="0" smtClean="0">
                <a:solidFill>
                  <a:srgbClr val="FFFFFF"/>
                </a:solidFill>
              </a:rPr>
              <a:t>التعريف الاصطلاحي</a:t>
            </a:r>
            <a:endParaRPr lang="en-US" sz="1600" b="1" dirty="0">
              <a:solidFill>
                <a:srgbClr val="FFFFFF"/>
              </a:solidFill>
            </a:endParaRPr>
          </a:p>
        </p:txBody>
      </p:sp>
      <p:sp>
        <p:nvSpPr>
          <p:cNvPr id="72728" name="Rectangle 24"/>
          <p:cNvSpPr>
            <a:spLocks noChangeArrowheads="1"/>
          </p:cNvSpPr>
          <p:nvPr/>
        </p:nvSpPr>
        <p:spPr bwMode="black">
          <a:xfrm>
            <a:off x="1474788" y="5638800"/>
            <a:ext cx="6165850" cy="982833"/>
          </a:xfrm>
          <a:prstGeom prst="rect">
            <a:avLst/>
          </a:prstGeom>
          <a:noFill/>
          <a:ln w="9525">
            <a:noFill/>
            <a:miter lim="800000"/>
            <a:headEnd/>
            <a:tailEnd/>
          </a:ln>
          <a:effectLst/>
        </p:spPr>
        <p:txBody>
          <a:bodyPr>
            <a:spAutoFit/>
          </a:bodyPr>
          <a:lstStyle/>
          <a:p>
            <a:pPr algn="just" rtl="1" eaLnBrk="0" hangingPunct="0">
              <a:lnSpc>
                <a:spcPct val="110000"/>
              </a:lnSpc>
            </a:pPr>
            <a:r>
              <a:rPr lang="ar-SA" dirty="0"/>
              <a:t>كما يعني الاتصال </a:t>
            </a:r>
            <a:r>
              <a:rPr lang="ar-SA" dirty="0">
                <a:solidFill>
                  <a:schemeClr val="accent3">
                    <a:lumMod val="75000"/>
                  </a:schemeClr>
                </a:solidFill>
              </a:rPr>
              <a:t>الربط</a:t>
            </a:r>
            <a:r>
              <a:rPr lang="ar-SA" dirty="0"/>
              <a:t> بين كائنين أو شخصين وهو يهدف إلى إشراك الآخرين في الفكرة، أو المعلومة، أو الاتجاه. وهو يعني أيضاً النقل والتبادل للحقائق والأفكار </a:t>
            </a:r>
            <a:r>
              <a:rPr lang="ar-SA" dirty="0" smtClean="0"/>
              <a:t>والمشاعر</a:t>
            </a:r>
            <a:r>
              <a:rPr lang="ar-DZ" dirty="0" smtClean="0"/>
              <a:t>.</a:t>
            </a:r>
            <a:endParaRPr lang="en-US" b="1" dirty="0"/>
          </a:p>
        </p:txBody>
      </p:sp>
      <p:sp>
        <p:nvSpPr>
          <p:cNvPr id="72729" name="Rectangle 25"/>
          <p:cNvSpPr>
            <a:spLocks noChangeArrowheads="1"/>
          </p:cNvSpPr>
          <p:nvPr/>
        </p:nvSpPr>
        <p:spPr bwMode="auto">
          <a:xfrm>
            <a:off x="1357291" y="3357562"/>
            <a:ext cx="6429420" cy="904863"/>
          </a:xfrm>
          <a:prstGeom prst="rect">
            <a:avLst/>
          </a:prstGeom>
          <a:noFill/>
          <a:ln w="9525">
            <a:noFill/>
            <a:miter lim="800000"/>
            <a:headEnd/>
            <a:tailEnd/>
          </a:ln>
          <a:effectLst/>
        </p:spPr>
        <p:txBody>
          <a:bodyPr wrap="square">
            <a:spAutoFit/>
          </a:bodyPr>
          <a:lstStyle/>
          <a:p>
            <a:pPr algn="just" rtl="1" eaLnBrk="0" hangingPunct="0">
              <a:lnSpc>
                <a:spcPct val="110000"/>
              </a:lnSpc>
            </a:pPr>
            <a:r>
              <a:rPr lang="ar-SA" sz="1600" dirty="0"/>
              <a:t>عملية إرادية موجهة يتم عن طريقها نقل (معلومات، أفكار، قيم، معارف، حاجات، خبرات) من فرد إلى آخر أو من فرد إلى جماعة أو من مجموعة إلى أخرى، وهو التعبير الإنساني عن فعالية الطموح والرغبة في التطور، ومظهر من مظاهر التفاعل </a:t>
            </a:r>
            <a:r>
              <a:rPr lang="ar-SA" sz="1600" dirty="0" smtClean="0"/>
              <a:t>الاجتماعي</a:t>
            </a:r>
            <a:r>
              <a:rPr lang="ar-DZ" sz="1600" dirty="0" smtClean="0"/>
              <a:t>.</a:t>
            </a:r>
            <a:endParaRPr lang="en-US" sz="1600" dirty="0">
              <a:solidFill>
                <a:srgbClr val="000000"/>
              </a:solidFill>
            </a:endParaRPr>
          </a:p>
        </p:txBody>
      </p:sp>
      <p:sp>
        <p:nvSpPr>
          <p:cNvPr id="72730" name="Rectangle 26"/>
          <p:cNvSpPr>
            <a:spLocks noChangeArrowheads="1"/>
          </p:cNvSpPr>
          <p:nvPr/>
        </p:nvSpPr>
        <p:spPr bwMode="auto">
          <a:xfrm>
            <a:off x="1357290" y="2071678"/>
            <a:ext cx="6429419" cy="904863"/>
          </a:xfrm>
          <a:prstGeom prst="rect">
            <a:avLst/>
          </a:prstGeom>
          <a:noFill/>
          <a:ln w="9525">
            <a:noFill/>
            <a:miter lim="800000"/>
            <a:headEnd/>
            <a:tailEnd/>
          </a:ln>
          <a:effectLst/>
        </p:spPr>
        <p:txBody>
          <a:bodyPr wrap="square">
            <a:spAutoFit/>
          </a:bodyPr>
          <a:lstStyle/>
          <a:p>
            <a:pPr algn="just" rtl="1" eaLnBrk="0" hangingPunct="0">
              <a:lnSpc>
                <a:spcPct val="110000"/>
              </a:lnSpc>
            </a:pPr>
            <a:r>
              <a:rPr lang="ar-DZ" sz="1600" dirty="0"/>
              <a:t>المدلول اللغوي لكلمة "اتصال" في اللغة العربية تقريباً تكاد تتطابق مع كلمة "</a:t>
            </a:r>
            <a:r>
              <a:rPr lang="fr-FR" sz="1600" dirty="0"/>
              <a:t>Communication</a:t>
            </a:r>
            <a:r>
              <a:rPr lang="ar-DZ" sz="1600" dirty="0"/>
              <a:t>" في اللغة الانجليزية، وتقابل الأفعال "اتصل، نقل، أبلغ، تحادث". والاتصال مأخوذ من الوصل أي البلوغ (وصل إلى الشيء أي بلغه). </a:t>
            </a:r>
            <a:endParaRPr lang="en-US" sz="1600" dirty="0">
              <a:solidFill>
                <a:srgbClr val="000000"/>
              </a:solidFill>
            </a:endParaRPr>
          </a:p>
        </p:txBody>
      </p:sp>
      <p:sp>
        <p:nvSpPr>
          <p:cNvPr id="32" name="Rectangle 25"/>
          <p:cNvSpPr>
            <a:spLocks noChangeArrowheads="1"/>
          </p:cNvSpPr>
          <p:nvPr/>
        </p:nvSpPr>
        <p:spPr bwMode="auto">
          <a:xfrm>
            <a:off x="1357290" y="4714884"/>
            <a:ext cx="6429420" cy="612988"/>
          </a:xfrm>
          <a:prstGeom prst="rect">
            <a:avLst/>
          </a:prstGeom>
          <a:noFill/>
          <a:ln w="9525">
            <a:noFill/>
            <a:miter lim="800000"/>
            <a:headEnd/>
            <a:tailEnd/>
          </a:ln>
          <a:effectLst/>
        </p:spPr>
        <p:txBody>
          <a:bodyPr wrap="square">
            <a:spAutoFit/>
          </a:bodyPr>
          <a:lstStyle/>
          <a:p>
            <a:pPr algn="just" rtl="1" eaLnBrk="0" hangingPunct="0">
              <a:lnSpc>
                <a:spcPct val="110000"/>
              </a:lnSpc>
            </a:pPr>
            <a:r>
              <a:rPr lang="ar-DZ" sz="1600" dirty="0"/>
              <a:t>هو "عملية تفاعلية ذات معنى تسمح بتبادل الأفكار والمعلومات، وتجعل منها مادة ذات قيمة لدى </a:t>
            </a:r>
            <a:r>
              <a:rPr lang="ar-DZ" sz="1600" dirty="0" smtClean="0"/>
              <a:t>الأفراد“.</a:t>
            </a:r>
            <a:endParaRPr lang="en-US" sz="1600" dirty="0">
              <a:solidFill>
                <a:srgbClr val="000000"/>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AutoShape 3"/>
          <p:cNvSpPr>
            <a:spLocks noChangeArrowheads="1"/>
          </p:cNvSpPr>
          <p:nvPr/>
        </p:nvSpPr>
        <p:spPr bwMode="ltGray">
          <a:xfrm>
            <a:off x="2014538" y="2133600"/>
            <a:ext cx="5895975" cy="1225550"/>
          </a:xfrm>
          <a:prstGeom prst="roundRect">
            <a:avLst>
              <a:gd name="adj" fmla="val 16449"/>
            </a:avLst>
          </a:prstGeom>
          <a:gradFill rotWithShape="1">
            <a:gsLst>
              <a:gs pos="0">
                <a:srgbClr val="C0C0C0">
                  <a:gamma/>
                  <a:tint val="91765"/>
                  <a:invGamma/>
                </a:srgbClr>
              </a:gs>
              <a:gs pos="50000">
                <a:srgbClr val="C0C0C0">
                  <a:alpha val="30000"/>
                </a:srgbClr>
              </a:gs>
              <a:gs pos="100000">
                <a:srgbClr val="C0C0C0">
                  <a:gamma/>
                  <a:tint val="91765"/>
                  <a:invGamma/>
                </a:srgbClr>
              </a:gs>
            </a:gsLst>
            <a:lin ang="5400000" scaled="1"/>
          </a:gradFill>
          <a:ln w="9525" algn="ctr">
            <a:noFill/>
            <a:round/>
            <a:headEnd/>
            <a:tailEnd/>
          </a:ln>
          <a:effectLst/>
        </p:spPr>
        <p:txBody>
          <a:bodyPr wrap="none" anchor="ctr"/>
          <a:lstStyle/>
          <a:p>
            <a:endParaRPr lang="fr-FR"/>
          </a:p>
        </p:txBody>
      </p:sp>
      <p:sp>
        <p:nvSpPr>
          <p:cNvPr id="106500" name="AutoShape 4"/>
          <p:cNvSpPr>
            <a:spLocks noChangeArrowheads="1"/>
          </p:cNvSpPr>
          <p:nvPr/>
        </p:nvSpPr>
        <p:spPr bwMode="ltGray">
          <a:xfrm>
            <a:off x="2044700" y="3581400"/>
            <a:ext cx="5853113" cy="1289050"/>
          </a:xfrm>
          <a:prstGeom prst="roundRect">
            <a:avLst>
              <a:gd name="adj" fmla="val 16227"/>
            </a:avLst>
          </a:prstGeom>
          <a:gradFill rotWithShape="1">
            <a:gsLst>
              <a:gs pos="0">
                <a:srgbClr val="C0C0C0">
                  <a:gamma/>
                  <a:tint val="91765"/>
                  <a:invGamma/>
                </a:srgbClr>
              </a:gs>
              <a:gs pos="50000">
                <a:srgbClr val="C0C0C0">
                  <a:alpha val="30000"/>
                </a:srgbClr>
              </a:gs>
              <a:gs pos="100000">
                <a:srgbClr val="C0C0C0">
                  <a:gamma/>
                  <a:tint val="91765"/>
                  <a:invGamma/>
                </a:srgbClr>
              </a:gs>
            </a:gsLst>
            <a:lin ang="5400000" scaled="1"/>
          </a:gradFill>
          <a:ln w="12700" algn="ctr">
            <a:noFill/>
            <a:round/>
            <a:headEnd/>
            <a:tailEnd/>
          </a:ln>
          <a:effectLst/>
        </p:spPr>
        <p:txBody>
          <a:bodyPr wrap="none" anchor="ctr"/>
          <a:lstStyle/>
          <a:p>
            <a:endParaRPr lang="fr-FR"/>
          </a:p>
        </p:txBody>
      </p:sp>
      <p:sp>
        <p:nvSpPr>
          <p:cNvPr id="106501" name="AutoShape 5"/>
          <p:cNvSpPr>
            <a:spLocks noChangeArrowheads="1"/>
          </p:cNvSpPr>
          <p:nvPr/>
        </p:nvSpPr>
        <p:spPr bwMode="ltGray">
          <a:xfrm>
            <a:off x="2044700" y="5099050"/>
            <a:ext cx="5853113" cy="1225550"/>
          </a:xfrm>
          <a:prstGeom prst="roundRect">
            <a:avLst>
              <a:gd name="adj" fmla="val 22019"/>
            </a:avLst>
          </a:prstGeom>
          <a:gradFill rotWithShape="1">
            <a:gsLst>
              <a:gs pos="0">
                <a:srgbClr val="C0C0C0">
                  <a:gamma/>
                  <a:tint val="91765"/>
                  <a:invGamma/>
                </a:srgbClr>
              </a:gs>
              <a:gs pos="50000">
                <a:srgbClr val="C0C0C0">
                  <a:alpha val="30000"/>
                </a:srgbClr>
              </a:gs>
              <a:gs pos="100000">
                <a:srgbClr val="C0C0C0">
                  <a:gamma/>
                  <a:tint val="91765"/>
                  <a:invGamma/>
                </a:srgbClr>
              </a:gs>
            </a:gsLst>
            <a:lin ang="5400000" scaled="1"/>
          </a:gradFill>
          <a:ln w="9525" algn="ctr">
            <a:noFill/>
            <a:round/>
            <a:headEnd/>
            <a:tailEnd/>
          </a:ln>
          <a:effectLst/>
        </p:spPr>
        <p:txBody>
          <a:bodyPr wrap="none" anchor="ctr"/>
          <a:lstStyle/>
          <a:p>
            <a:endParaRPr lang="fr-FR"/>
          </a:p>
        </p:txBody>
      </p:sp>
      <p:sp>
        <p:nvSpPr>
          <p:cNvPr id="106502" name="Rectangle 6"/>
          <p:cNvSpPr>
            <a:spLocks noChangeArrowheads="1"/>
          </p:cNvSpPr>
          <p:nvPr/>
        </p:nvSpPr>
        <p:spPr bwMode="gray">
          <a:xfrm>
            <a:off x="3198813" y="2409825"/>
            <a:ext cx="4179887" cy="400110"/>
          </a:xfrm>
          <a:prstGeom prst="rect">
            <a:avLst/>
          </a:prstGeom>
          <a:noFill/>
          <a:ln w="9525" algn="ctr">
            <a:noFill/>
            <a:miter lim="800000"/>
            <a:headEnd/>
            <a:tailEnd/>
          </a:ln>
          <a:effectLst/>
        </p:spPr>
        <p:txBody>
          <a:bodyPr>
            <a:spAutoFit/>
          </a:bodyPr>
          <a:lstStyle/>
          <a:p>
            <a:pPr marL="171450" indent="-171450"/>
            <a:r>
              <a:rPr lang="en-US" sz="2000" dirty="0">
                <a:solidFill>
                  <a:srgbClr val="080808"/>
                </a:solidFill>
              </a:rPr>
              <a:t> </a:t>
            </a:r>
            <a:r>
              <a:rPr lang="ar-DZ" sz="2000" dirty="0" smtClean="0">
                <a:solidFill>
                  <a:srgbClr val="080808"/>
                </a:solidFill>
              </a:rPr>
              <a:t> ل</a:t>
            </a:r>
            <a:r>
              <a:rPr lang="ar-DZ" sz="2000" dirty="0" smtClean="0"/>
              <a:t>لتفاعل </a:t>
            </a:r>
            <a:r>
              <a:rPr lang="ar-DZ" sz="2000" dirty="0"/>
              <a:t>بين الأطراف المختلفة</a:t>
            </a:r>
            <a:endParaRPr lang="en-US" sz="2000" dirty="0">
              <a:solidFill>
                <a:srgbClr val="080808"/>
              </a:solidFill>
            </a:endParaRPr>
          </a:p>
        </p:txBody>
      </p:sp>
      <p:sp>
        <p:nvSpPr>
          <p:cNvPr id="106504" name="AutoShape 8"/>
          <p:cNvSpPr>
            <a:spLocks noChangeArrowheads="1"/>
          </p:cNvSpPr>
          <p:nvPr/>
        </p:nvSpPr>
        <p:spPr bwMode="ltGray">
          <a:xfrm>
            <a:off x="1223963" y="2300288"/>
            <a:ext cx="1806575" cy="930275"/>
          </a:xfrm>
          <a:prstGeom prst="roundRect">
            <a:avLst>
              <a:gd name="adj" fmla="val 16667"/>
            </a:avLst>
          </a:prstGeom>
          <a:gradFill rotWithShape="1">
            <a:gsLst>
              <a:gs pos="0">
                <a:schemeClr val="accent1"/>
              </a:gs>
              <a:gs pos="100000">
                <a:schemeClr val="accent1">
                  <a:gamma/>
                  <a:shade val="78824"/>
                  <a:invGamma/>
                </a:schemeClr>
              </a:gs>
            </a:gsLst>
            <a:path path="rect">
              <a:fillToRect l="100000" b="100000"/>
            </a:path>
          </a:gradFill>
          <a:ln w="38100" algn="ctr">
            <a:solidFill>
              <a:srgbClr val="F8F8F8">
                <a:alpha val="70000"/>
              </a:srgbClr>
            </a:solidFill>
            <a:round/>
            <a:headEnd/>
            <a:tailEnd/>
          </a:ln>
          <a:effectLst/>
        </p:spPr>
        <p:txBody>
          <a:bodyPr wrap="none" anchor="ctr"/>
          <a:lstStyle/>
          <a:p>
            <a:endParaRPr lang="fr-FR"/>
          </a:p>
        </p:txBody>
      </p:sp>
      <p:sp>
        <p:nvSpPr>
          <p:cNvPr id="106506" name="Rectangle 10"/>
          <p:cNvSpPr>
            <a:spLocks noChangeArrowheads="1"/>
          </p:cNvSpPr>
          <p:nvPr/>
        </p:nvSpPr>
        <p:spPr bwMode="black">
          <a:xfrm>
            <a:off x="1250950" y="2543175"/>
            <a:ext cx="1730375" cy="457200"/>
          </a:xfrm>
          <a:prstGeom prst="rect">
            <a:avLst/>
          </a:prstGeom>
          <a:noFill/>
          <a:ln w="9525" algn="ctr">
            <a:noFill/>
            <a:miter lim="800000"/>
            <a:headEnd/>
            <a:tailEnd/>
          </a:ln>
          <a:effectLst/>
        </p:spPr>
        <p:txBody>
          <a:bodyPr>
            <a:spAutoFit/>
          </a:bodyPr>
          <a:lstStyle/>
          <a:p>
            <a:pPr algn="ctr"/>
            <a:r>
              <a:rPr lang="ar-DZ" sz="2400" b="1" dirty="0" smtClean="0">
                <a:solidFill>
                  <a:srgbClr val="F8F8F8"/>
                </a:solidFill>
              </a:rPr>
              <a:t>أسلوب</a:t>
            </a:r>
            <a:endParaRPr lang="en-US" sz="2400" b="1" dirty="0">
              <a:solidFill>
                <a:srgbClr val="F8F8F8"/>
              </a:solidFill>
            </a:endParaRPr>
          </a:p>
        </p:txBody>
      </p:sp>
      <p:sp>
        <p:nvSpPr>
          <p:cNvPr id="106508" name="AutoShape 12"/>
          <p:cNvSpPr>
            <a:spLocks noChangeArrowheads="1"/>
          </p:cNvSpPr>
          <p:nvPr/>
        </p:nvSpPr>
        <p:spPr bwMode="gray">
          <a:xfrm>
            <a:off x="1247775" y="3748088"/>
            <a:ext cx="1806575" cy="930275"/>
          </a:xfrm>
          <a:prstGeom prst="roundRect">
            <a:avLst>
              <a:gd name="adj" fmla="val 16667"/>
            </a:avLst>
          </a:prstGeom>
          <a:gradFill rotWithShape="1">
            <a:gsLst>
              <a:gs pos="0">
                <a:schemeClr val="accent2"/>
              </a:gs>
              <a:gs pos="100000">
                <a:schemeClr val="accent2">
                  <a:gamma/>
                  <a:shade val="78824"/>
                  <a:invGamma/>
                </a:schemeClr>
              </a:gs>
            </a:gsLst>
            <a:path path="rect">
              <a:fillToRect l="100000" b="100000"/>
            </a:path>
          </a:gradFill>
          <a:ln w="38100" algn="ctr">
            <a:solidFill>
              <a:srgbClr val="F8F8F8">
                <a:alpha val="70000"/>
              </a:srgbClr>
            </a:solidFill>
            <a:round/>
            <a:headEnd/>
            <a:tailEnd/>
          </a:ln>
          <a:effectLst/>
        </p:spPr>
        <p:txBody>
          <a:bodyPr wrap="none" anchor="ctr"/>
          <a:lstStyle/>
          <a:p>
            <a:endParaRPr lang="fr-FR"/>
          </a:p>
        </p:txBody>
      </p:sp>
      <p:sp>
        <p:nvSpPr>
          <p:cNvPr id="106511" name="AutoShape 15"/>
          <p:cNvSpPr>
            <a:spLocks noChangeArrowheads="1"/>
          </p:cNvSpPr>
          <p:nvPr/>
        </p:nvSpPr>
        <p:spPr bwMode="ltGray">
          <a:xfrm>
            <a:off x="1236663" y="5241925"/>
            <a:ext cx="1806575" cy="930275"/>
          </a:xfrm>
          <a:prstGeom prst="roundRect">
            <a:avLst>
              <a:gd name="adj" fmla="val 16667"/>
            </a:avLst>
          </a:prstGeom>
          <a:gradFill rotWithShape="1">
            <a:gsLst>
              <a:gs pos="0">
                <a:schemeClr val="hlink"/>
              </a:gs>
              <a:gs pos="100000">
                <a:schemeClr val="hlink">
                  <a:gamma/>
                  <a:shade val="78824"/>
                  <a:invGamma/>
                </a:schemeClr>
              </a:gs>
            </a:gsLst>
            <a:path path="rect">
              <a:fillToRect l="100000" b="100000"/>
            </a:path>
          </a:gradFill>
          <a:ln w="38100" algn="ctr">
            <a:solidFill>
              <a:srgbClr val="F8F8F8">
                <a:alpha val="70000"/>
              </a:srgbClr>
            </a:solidFill>
            <a:round/>
            <a:headEnd/>
            <a:tailEnd/>
          </a:ln>
          <a:effectLst/>
        </p:spPr>
        <p:txBody>
          <a:bodyPr wrap="none" anchor="ctr"/>
          <a:lstStyle/>
          <a:p>
            <a:endParaRPr lang="fr-FR"/>
          </a:p>
        </p:txBody>
      </p:sp>
      <p:sp>
        <p:nvSpPr>
          <p:cNvPr id="106513" name="Text Box 17"/>
          <p:cNvSpPr txBox="1">
            <a:spLocks noChangeArrowheads="1"/>
          </p:cNvSpPr>
          <p:nvPr/>
        </p:nvSpPr>
        <p:spPr bwMode="black">
          <a:xfrm>
            <a:off x="1270000" y="4008438"/>
            <a:ext cx="1743075" cy="457200"/>
          </a:xfrm>
          <a:prstGeom prst="rect">
            <a:avLst/>
          </a:prstGeom>
          <a:noFill/>
          <a:ln w="9525" algn="ctr">
            <a:noFill/>
            <a:miter lim="800000"/>
            <a:headEnd/>
            <a:tailEnd/>
          </a:ln>
          <a:effectLst/>
        </p:spPr>
        <p:txBody>
          <a:bodyPr>
            <a:spAutoFit/>
          </a:bodyPr>
          <a:lstStyle/>
          <a:p>
            <a:pPr algn="ctr">
              <a:spcBef>
                <a:spcPct val="50000"/>
              </a:spcBef>
            </a:pPr>
            <a:r>
              <a:rPr lang="ar-DZ" sz="2400" b="1" dirty="0" smtClean="0">
                <a:solidFill>
                  <a:srgbClr val="F8F8F8"/>
                </a:solidFill>
              </a:rPr>
              <a:t>وسيلة</a:t>
            </a:r>
            <a:endParaRPr lang="en-US" sz="2400" b="1" dirty="0">
              <a:solidFill>
                <a:srgbClr val="F8F8F8"/>
              </a:solidFill>
            </a:endParaRPr>
          </a:p>
        </p:txBody>
      </p:sp>
      <p:sp>
        <p:nvSpPr>
          <p:cNvPr id="106514" name="Text Box 18"/>
          <p:cNvSpPr txBox="1">
            <a:spLocks noChangeArrowheads="1"/>
          </p:cNvSpPr>
          <p:nvPr/>
        </p:nvSpPr>
        <p:spPr bwMode="black">
          <a:xfrm>
            <a:off x="1277938" y="5486400"/>
            <a:ext cx="1711325" cy="457200"/>
          </a:xfrm>
          <a:prstGeom prst="rect">
            <a:avLst/>
          </a:prstGeom>
          <a:noFill/>
          <a:ln w="9525" algn="ctr">
            <a:noFill/>
            <a:miter lim="800000"/>
            <a:headEnd/>
            <a:tailEnd/>
          </a:ln>
          <a:effectLst/>
        </p:spPr>
        <p:txBody>
          <a:bodyPr>
            <a:spAutoFit/>
          </a:bodyPr>
          <a:lstStyle/>
          <a:p>
            <a:pPr algn="ctr">
              <a:spcBef>
                <a:spcPct val="50000"/>
              </a:spcBef>
            </a:pPr>
            <a:r>
              <a:rPr lang="ar-DZ" sz="2400" b="1" dirty="0" smtClean="0">
                <a:solidFill>
                  <a:srgbClr val="F8F8F8"/>
                </a:solidFill>
              </a:rPr>
              <a:t>أداة</a:t>
            </a:r>
            <a:endParaRPr lang="en-US" sz="2400" b="1" dirty="0">
              <a:solidFill>
                <a:srgbClr val="F8F8F8"/>
              </a:solidFill>
            </a:endParaRPr>
          </a:p>
        </p:txBody>
      </p:sp>
      <p:sp>
        <p:nvSpPr>
          <p:cNvPr id="106515" name="Rectangle 19"/>
          <p:cNvSpPr>
            <a:spLocks noChangeArrowheads="1"/>
          </p:cNvSpPr>
          <p:nvPr/>
        </p:nvSpPr>
        <p:spPr bwMode="gray">
          <a:xfrm>
            <a:off x="3198813" y="3868738"/>
            <a:ext cx="3971925" cy="400110"/>
          </a:xfrm>
          <a:prstGeom prst="rect">
            <a:avLst/>
          </a:prstGeom>
          <a:noFill/>
          <a:ln w="9525" algn="ctr">
            <a:noFill/>
            <a:miter lim="800000"/>
            <a:headEnd/>
            <a:tailEnd/>
          </a:ln>
          <a:effectLst/>
        </p:spPr>
        <p:txBody>
          <a:bodyPr>
            <a:spAutoFit/>
          </a:bodyPr>
          <a:lstStyle/>
          <a:p>
            <a:pPr marL="171450" indent="-171450"/>
            <a:r>
              <a:rPr lang="ar-DZ" sz="2000" dirty="0"/>
              <a:t>لممارسة التوجيه والإشراف والرقابة على الأداء</a:t>
            </a:r>
            <a:endParaRPr lang="en-US" sz="2000" dirty="0">
              <a:solidFill>
                <a:srgbClr val="080808"/>
              </a:solidFill>
            </a:endParaRPr>
          </a:p>
        </p:txBody>
      </p:sp>
      <p:sp>
        <p:nvSpPr>
          <p:cNvPr id="106516" name="Rectangle 20"/>
          <p:cNvSpPr>
            <a:spLocks noChangeArrowheads="1"/>
          </p:cNvSpPr>
          <p:nvPr/>
        </p:nvSpPr>
        <p:spPr bwMode="gray">
          <a:xfrm>
            <a:off x="3198813" y="5362575"/>
            <a:ext cx="3954462" cy="400110"/>
          </a:xfrm>
          <a:prstGeom prst="rect">
            <a:avLst/>
          </a:prstGeom>
          <a:noFill/>
          <a:ln w="9525" algn="ctr">
            <a:noFill/>
            <a:miter lim="800000"/>
            <a:headEnd/>
            <a:tailEnd/>
          </a:ln>
          <a:effectLst/>
        </p:spPr>
        <p:txBody>
          <a:bodyPr>
            <a:spAutoFit/>
          </a:bodyPr>
          <a:lstStyle/>
          <a:p>
            <a:pPr marL="171450" indent="-171450"/>
            <a:r>
              <a:rPr lang="en-US" sz="2000" dirty="0">
                <a:solidFill>
                  <a:srgbClr val="080808"/>
                </a:solidFill>
              </a:rPr>
              <a:t> </a:t>
            </a:r>
            <a:r>
              <a:rPr lang="ar-DZ" sz="2000" dirty="0"/>
              <a:t>لحل المشكلات والصراعات في المؤسسة</a:t>
            </a:r>
            <a:endParaRPr lang="en-US" sz="2000" dirty="0">
              <a:solidFill>
                <a:srgbClr val="080808"/>
              </a:solidFill>
            </a:endParaRPr>
          </a:p>
        </p:txBody>
      </p:sp>
      <p:sp>
        <p:nvSpPr>
          <p:cNvPr id="106517" name="Rectangle 21"/>
          <p:cNvSpPr>
            <a:spLocks noChangeArrowheads="1"/>
          </p:cNvSpPr>
          <p:nvPr/>
        </p:nvSpPr>
        <p:spPr bwMode="gray">
          <a:xfrm>
            <a:off x="457200" y="1143000"/>
            <a:ext cx="8404225" cy="407612"/>
          </a:xfrm>
          <a:prstGeom prst="rect">
            <a:avLst/>
          </a:prstGeom>
          <a:noFill/>
          <a:ln w="9525" algn="ctr">
            <a:noFill/>
            <a:miter lim="800000"/>
            <a:headEnd/>
            <a:tailEnd/>
          </a:ln>
          <a:effectLst/>
        </p:spPr>
        <p:txBody>
          <a:bodyPr>
            <a:spAutoFit/>
          </a:bodyPr>
          <a:lstStyle/>
          <a:p>
            <a:pPr algn="r" rtl="1" eaLnBrk="0" hangingPunct="0">
              <a:lnSpc>
                <a:spcPct val="110000"/>
              </a:lnSpc>
              <a:buFontTx/>
              <a:buChar char="•"/>
            </a:pPr>
            <a:r>
              <a:rPr lang="en-US" sz="2000" b="1" dirty="0">
                <a:solidFill>
                  <a:srgbClr val="333399"/>
                </a:solidFill>
              </a:rPr>
              <a:t> </a:t>
            </a:r>
            <a:r>
              <a:rPr lang="ar-DZ" sz="2000" dirty="0"/>
              <a:t>تظهر أهمية الاتصال في </a:t>
            </a:r>
            <a:r>
              <a:rPr lang="ar-DZ" sz="2000" dirty="0" smtClean="0"/>
              <a:t>كونه:</a:t>
            </a:r>
            <a:endParaRPr lang="en-US" sz="1600" dirty="0">
              <a:solidFill>
                <a:srgbClr val="080808"/>
              </a:solidFill>
            </a:endParaRPr>
          </a:p>
        </p:txBody>
      </p:sp>
      <p:sp>
        <p:nvSpPr>
          <p:cNvPr id="106518" name="Rectangle 22"/>
          <p:cNvSpPr>
            <a:spLocks noGrp="1" noChangeArrowheads="1"/>
          </p:cNvSpPr>
          <p:nvPr>
            <p:ph type="title"/>
          </p:nvPr>
        </p:nvSpPr>
        <p:spPr/>
        <p:txBody>
          <a:bodyPr/>
          <a:lstStyle/>
          <a:p>
            <a:r>
              <a:rPr lang="ar-DZ" dirty="0" smtClean="0"/>
              <a:t>أهمية الاتصال</a:t>
            </a:r>
            <a:endParaRPr lang="en-US" dirty="0"/>
          </a:p>
        </p:txBody>
      </p:sp>
      <p:pic>
        <p:nvPicPr>
          <p:cNvPr id="106519" name="Picture 23" descr="1"/>
          <p:cNvPicPr>
            <a:picLocks noChangeAspect="1" noChangeArrowheads="1"/>
          </p:cNvPicPr>
          <p:nvPr/>
        </p:nvPicPr>
        <p:blipFill>
          <a:blip r:embed="rId2"/>
          <a:srcRect/>
          <a:stretch>
            <a:fillRect/>
          </a:stretch>
        </p:blipFill>
        <p:spPr bwMode="auto">
          <a:xfrm>
            <a:off x="1285875" y="2327275"/>
            <a:ext cx="1689100" cy="244475"/>
          </a:xfrm>
          <a:prstGeom prst="rect">
            <a:avLst/>
          </a:prstGeom>
          <a:noFill/>
        </p:spPr>
      </p:pic>
      <p:pic>
        <p:nvPicPr>
          <p:cNvPr id="106520" name="Picture 24" descr="1"/>
          <p:cNvPicPr>
            <a:picLocks noChangeAspect="1" noChangeArrowheads="1"/>
          </p:cNvPicPr>
          <p:nvPr/>
        </p:nvPicPr>
        <p:blipFill>
          <a:blip r:embed="rId2"/>
          <a:srcRect/>
          <a:stretch>
            <a:fillRect/>
          </a:stretch>
        </p:blipFill>
        <p:spPr bwMode="auto">
          <a:xfrm>
            <a:off x="1304925" y="3781425"/>
            <a:ext cx="1689100" cy="244475"/>
          </a:xfrm>
          <a:prstGeom prst="rect">
            <a:avLst/>
          </a:prstGeom>
          <a:noFill/>
        </p:spPr>
      </p:pic>
      <p:pic>
        <p:nvPicPr>
          <p:cNvPr id="106521" name="Picture 25" descr="1"/>
          <p:cNvPicPr>
            <a:picLocks noChangeAspect="1" noChangeArrowheads="1"/>
          </p:cNvPicPr>
          <p:nvPr/>
        </p:nvPicPr>
        <p:blipFill>
          <a:blip r:embed="rId2"/>
          <a:srcRect/>
          <a:stretch>
            <a:fillRect/>
          </a:stretch>
        </p:blipFill>
        <p:spPr bwMode="auto">
          <a:xfrm>
            <a:off x="1295400" y="5276850"/>
            <a:ext cx="1689100" cy="2444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عناصر الاتصال</a:t>
            </a:r>
            <a:endParaRPr lang="en-US" dirty="0"/>
          </a:p>
        </p:txBody>
      </p:sp>
      <p:grpSp>
        <p:nvGrpSpPr>
          <p:cNvPr id="75827" name="Group 51"/>
          <p:cNvGrpSpPr>
            <a:grpSpLocks/>
          </p:cNvGrpSpPr>
          <p:nvPr/>
        </p:nvGrpSpPr>
        <p:grpSpPr bwMode="auto">
          <a:xfrm>
            <a:off x="609600" y="1600200"/>
            <a:ext cx="4191000" cy="762000"/>
            <a:chOff x="144" y="1104"/>
            <a:chExt cx="2640" cy="480"/>
          </a:xfrm>
        </p:grpSpPr>
        <p:sp>
          <p:nvSpPr>
            <p:cNvPr id="75828" name="AutoShape 52"/>
            <p:cNvSpPr>
              <a:spLocks noChangeArrowheads="1"/>
            </p:cNvSpPr>
            <p:nvPr/>
          </p:nvSpPr>
          <p:spPr bwMode="auto">
            <a:xfrm>
              <a:off x="144" y="1104"/>
              <a:ext cx="2640" cy="480"/>
            </a:xfrm>
            <a:prstGeom prst="wedgeRectCallout">
              <a:avLst>
                <a:gd name="adj1" fmla="val 40907"/>
                <a:gd name="adj2" fmla="val 111250"/>
              </a:avLst>
            </a:prstGeom>
            <a:solidFill>
              <a:srgbClr val="FFFFFF"/>
            </a:solidFill>
            <a:ln w="38100">
              <a:solidFill>
                <a:schemeClr val="accent2"/>
              </a:solidFill>
              <a:miter lim="800000"/>
              <a:headEnd/>
              <a:tailEnd/>
            </a:ln>
            <a:effectLst/>
          </p:spPr>
          <p:txBody>
            <a:bodyPr/>
            <a:lstStyle/>
            <a:p>
              <a:pPr algn="ctr"/>
              <a:endParaRPr lang="fr-FR"/>
            </a:p>
          </p:txBody>
        </p:sp>
        <p:sp>
          <p:nvSpPr>
            <p:cNvPr id="75829" name="Rectangle 53"/>
            <p:cNvSpPr>
              <a:spLocks noChangeArrowheads="1"/>
            </p:cNvSpPr>
            <p:nvPr/>
          </p:nvSpPr>
          <p:spPr bwMode="auto">
            <a:xfrm>
              <a:off x="240" y="1200"/>
              <a:ext cx="2544" cy="368"/>
            </a:xfrm>
            <a:prstGeom prst="rect">
              <a:avLst/>
            </a:prstGeom>
            <a:noFill/>
            <a:ln w="9525" algn="ctr">
              <a:noFill/>
              <a:miter lim="800000"/>
              <a:headEnd/>
              <a:tailEnd/>
            </a:ln>
            <a:effectLst/>
          </p:spPr>
          <p:txBody>
            <a:bodyPr>
              <a:spAutoFit/>
            </a:bodyPr>
            <a:lstStyle/>
            <a:p>
              <a:pPr algn="just" rtl="1" eaLnBrk="0" hangingPunct="0"/>
              <a:r>
                <a:rPr lang="ar-DZ" sz="1600" b="1" dirty="0" smtClean="0"/>
                <a:t>هو </a:t>
              </a:r>
              <a:r>
                <a:rPr lang="ar-DZ" sz="1600" b="1" dirty="0"/>
                <a:t>العملية التي تنقل </a:t>
              </a:r>
              <a:r>
                <a:rPr lang="ar-DZ" sz="1600" b="1" dirty="0" err="1"/>
                <a:t>بها</a:t>
              </a:r>
              <a:r>
                <a:rPr lang="ar-DZ" sz="1600" b="1" dirty="0"/>
                <a:t> الرسالة من مصدر معين إلى مستقبل واحد أو أكثر بهدف تغيير </a:t>
              </a:r>
              <a:r>
                <a:rPr lang="ar-DZ" sz="1600" b="1" dirty="0" smtClean="0"/>
                <a:t>السلوك.</a:t>
              </a:r>
              <a:endParaRPr lang="en-US" sz="1600" b="1" dirty="0"/>
            </a:p>
          </p:txBody>
        </p:sp>
      </p:gr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69" name="Group 54"/>
          <p:cNvGrpSpPr>
            <a:grpSpLocks noChangeAspect="1"/>
          </p:cNvGrpSpPr>
          <p:nvPr/>
        </p:nvGrpSpPr>
        <p:grpSpPr bwMode="auto">
          <a:xfrm>
            <a:off x="1285852" y="2500306"/>
            <a:ext cx="6500858" cy="3143272"/>
            <a:chOff x="3791" y="2822"/>
            <a:chExt cx="5156" cy="2535"/>
          </a:xfrm>
        </p:grpSpPr>
        <p:sp>
          <p:nvSpPr>
            <p:cNvPr id="70" name="AutoShape 64"/>
            <p:cNvSpPr>
              <a:spLocks noChangeArrowheads="1"/>
            </p:cNvSpPr>
            <p:nvPr/>
          </p:nvSpPr>
          <p:spPr bwMode="auto">
            <a:xfrm>
              <a:off x="8212" y="3737"/>
              <a:ext cx="735" cy="625"/>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المرسل</a:t>
              </a:r>
              <a:endParaRPr kumimoji="0" lang="ar-D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AutoShape 62"/>
            <p:cNvSpPr>
              <a:spLocks noChangeArrowheads="1"/>
            </p:cNvSpPr>
            <p:nvPr/>
          </p:nvSpPr>
          <p:spPr bwMode="auto">
            <a:xfrm>
              <a:off x="6569" y="3787"/>
              <a:ext cx="735" cy="625"/>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الرسالة</a:t>
              </a:r>
              <a:endParaRPr kumimoji="0" lang="ar-DZ" sz="2000" b="0" i="0" u="none" strike="noStrike" cap="none" normalizeH="0" baseline="0" smtClean="0">
                <a:ln>
                  <a:noFill/>
                </a:ln>
                <a:solidFill>
                  <a:schemeClr val="tx1"/>
                </a:solidFill>
                <a:effectLst/>
                <a:latin typeface="Arial" pitchFamily="34" charset="0"/>
                <a:cs typeface="Arial" pitchFamily="34" charset="0"/>
              </a:endParaRPr>
            </a:p>
          </p:txBody>
        </p:sp>
        <p:sp>
          <p:nvSpPr>
            <p:cNvPr id="73" name="AutoShape 61"/>
            <p:cNvSpPr>
              <a:spLocks noChangeArrowheads="1"/>
            </p:cNvSpPr>
            <p:nvPr/>
          </p:nvSpPr>
          <p:spPr bwMode="auto">
            <a:xfrm>
              <a:off x="5207" y="3787"/>
              <a:ext cx="735" cy="625"/>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القناة</a:t>
              </a:r>
              <a:endParaRPr kumimoji="0" lang="ar-DZ" sz="2000" b="0" i="0" u="none" strike="noStrike" cap="none" normalizeH="0" baseline="0" smtClean="0">
                <a:ln>
                  <a:noFill/>
                </a:ln>
                <a:solidFill>
                  <a:schemeClr val="tx1"/>
                </a:solidFill>
                <a:effectLst/>
                <a:latin typeface="Arial" pitchFamily="34" charset="0"/>
                <a:cs typeface="Arial" pitchFamily="34" charset="0"/>
              </a:endParaRPr>
            </a:p>
          </p:txBody>
        </p:sp>
        <p:sp>
          <p:nvSpPr>
            <p:cNvPr id="75" name="AutoShape 59"/>
            <p:cNvSpPr>
              <a:spLocks noChangeArrowheads="1"/>
            </p:cNvSpPr>
            <p:nvPr/>
          </p:nvSpPr>
          <p:spPr bwMode="auto">
            <a:xfrm>
              <a:off x="3791" y="3838"/>
              <a:ext cx="805" cy="626"/>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المستقبل</a:t>
              </a:r>
              <a:endParaRPr kumimoji="0" lang="ar-DZ" sz="2000" b="0" i="0" u="none" strike="noStrike" cap="none" normalizeH="0" baseline="0" smtClean="0">
                <a:ln>
                  <a:noFill/>
                </a:ln>
                <a:solidFill>
                  <a:schemeClr val="tx1"/>
                </a:solidFill>
                <a:effectLst/>
                <a:latin typeface="Arial" pitchFamily="34" charset="0"/>
                <a:cs typeface="Arial" pitchFamily="34" charset="0"/>
              </a:endParaRPr>
            </a:p>
          </p:txBody>
        </p:sp>
        <p:sp>
          <p:nvSpPr>
            <p:cNvPr id="76" name="AutoShape 58"/>
            <p:cNvSpPr>
              <a:spLocks noChangeShapeType="1"/>
            </p:cNvSpPr>
            <p:nvPr/>
          </p:nvSpPr>
          <p:spPr bwMode="auto">
            <a:xfrm flipH="1" flipV="1">
              <a:off x="4193" y="3838"/>
              <a:ext cx="4754" cy="212"/>
            </a:xfrm>
            <a:prstGeom prst="curvedConnector4">
              <a:avLst>
                <a:gd name="adj1" fmla="val -6009"/>
                <a:gd name="adj2" fmla="val 282398"/>
              </a:avLst>
            </a:prstGeom>
            <a:noFill/>
            <a:ln w="25400">
              <a:solidFill>
                <a:schemeClr val="accent1"/>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000"/>
            </a:p>
          </p:txBody>
        </p:sp>
        <p:sp>
          <p:nvSpPr>
            <p:cNvPr id="77" name="AutoShape 57"/>
            <p:cNvSpPr>
              <a:spLocks noChangeShapeType="1"/>
            </p:cNvSpPr>
            <p:nvPr/>
          </p:nvSpPr>
          <p:spPr bwMode="auto">
            <a:xfrm rot="10800000" flipH="1" flipV="1">
              <a:off x="3791" y="4151"/>
              <a:ext cx="4789" cy="211"/>
            </a:xfrm>
            <a:prstGeom prst="curvedConnector4">
              <a:avLst>
                <a:gd name="adj1" fmla="val -5968"/>
                <a:gd name="adj2" fmla="val 284153"/>
              </a:avLst>
            </a:prstGeom>
            <a:noFill/>
            <a:ln w="25400">
              <a:solidFill>
                <a:schemeClr val="accent1"/>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000"/>
            </a:p>
          </p:txBody>
        </p:sp>
        <p:sp>
          <p:nvSpPr>
            <p:cNvPr id="78" name="AutoShape 56"/>
            <p:cNvSpPr>
              <a:spLocks noChangeArrowheads="1"/>
            </p:cNvSpPr>
            <p:nvPr/>
          </p:nvSpPr>
          <p:spPr bwMode="auto">
            <a:xfrm>
              <a:off x="7766" y="2822"/>
              <a:ext cx="735" cy="626"/>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الهدف</a:t>
              </a:r>
              <a:endParaRPr kumimoji="0" lang="ar-DZ" sz="2000" b="0" i="0" u="none" strike="noStrike" cap="none" normalizeH="0" baseline="0" smtClean="0">
                <a:ln>
                  <a:noFill/>
                </a:ln>
                <a:solidFill>
                  <a:schemeClr val="tx1"/>
                </a:solidFill>
                <a:effectLst/>
                <a:latin typeface="Arial" pitchFamily="34" charset="0"/>
                <a:cs typeface="Arial" pitchFamily="34" charset="0"/>
              </a:endParaRPr>
            </a:p>
          </p:txBody>
        </p:sp>
        <p:sp>
          <p:nvSpPr>
            <p:cNvPr id="79" name="AutoShape 55"/>
            <p:cNvSpPr>
              <a:spLocks noChangeArrowheads="1"/>
            </p:cNvSpPr>
            <p:nvPr/>
          </p:nvSpPr>
          <p:spPr bwMode="auto">
            <a:xfrm>
              <a:off x="4010" y="4731"/>
              <a:ext cx="735" cy="626"/>
            </a:xfrm>
            <a:prstGeom prst="roundRect">
              <a:avLst>
                <a:gd name="adj" fmla="val 16667"/>
              </a:avLst>
            </a:prstGeom>
            <a:solidFill>
              <a:srgbClr val="FFFFFF"/>
            </a:solidFill>
            <a:ln w="25400">
              <a:solidFill>
                <a:schemeClr val="accent1"/>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الأثر </a:t>
              </a:r>
              <a:endParaRPr kumimoji="0" lang="ar-DZ" sz="20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ar-DZ" dirty="0" smtClean="0"/>
              <a:t>عناصر الاتصال</a:t>
            </a:r>
            <a:endParaRPr lang="en-US" dirty="0"/>
          </a:p>
        </p:txBody>
      </p:sp>
      <p:sp>
        <p:nvSpPr>
          <p:cNvPr id="75842" name="Rectangle 6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6" name="Group 3"/>
          <p:cNvGrpSpPr>
            <a:grpSpLocks/>
          </p:cNvGrpSpPr>
          <p:nvPr/>
        </p:nvGrpSpPr>
        <p:grpSpPr bwMode="auto">
          <a:xfrm>
            <a:off x="1987550" y="4041775"/>
            <a:ext cx="5056188" cy="923925"/>
            <a:chOff x="1267" y="2532"/>
            <a:chExt cx="3185" cy="582"/>
          </a:xfrm>
        </p:grpSpPr>
        <p:sp>
          <p:nvSpPr>
            <p:cNvPr id="17" name="AutoShape 4"/>
            <p:cNvSpPr>
              <a:spLocks noChangeArrowheads="1"/>
            </p:cNvSpPr>
            <p:nvPr/>
          </p:nvSpPr>
          <p:spPr bwMode="ltGray">
            <a:xfrm>
              <a:off x="1267" y="2532"/>
              <a:ext cx="3185" cy="582"/>
            </a:xfrm>
            <a:prstGeom prst="roundRect">
              <a:avLst>
                <a:gd name="adj" fmla="val 16667"/>
              </a:avLst>
            </a:prstGeom>
            <a:gradFill rotWithShape="1">
              <a:gsLst>
                <a:gs pos="0">
                  <a:schemeClr val="hlink"/>
                </a:gs>
                <a:gs pos="100000">
                  <a:schemeClr val="hlink">
                    <a:gamma/>
                    <a:shade val="66275"/>
                    <a:invGamma/>
                  </a:schemeClr>
                </a:gs>
              </a:gsLst>
              <a:lin ang="0" scaled="1"/>
            </a:gradFill>
            <a:ln w="9525">
              <a:noFill/>
              <a:round/>
              <a:headEnd/>
              <a:tailEnd/>
            </a:ln>
            <a:effectLst/>
            <a:scene3d>
              <a:camera prst="legacyPerspectiveBottom"/>
              <a:lightRig rig="legacyNormal3" dir="r"/>
            </a:scene3d>
            <a:sp3d extrusionH="430200" prstMaterial="legacyMatte">
              <a:bevelT w="13500" h="13500" prst="angle"/>
              <a:bevelB w="13500" h="13500" prst="angle"/>
              <a:extrusionClr>
                <a:schemeClr val="hlink"/>
              </a:extrusionClr>
            </a:sp3d>
          </p:spPr>
          <p:txBody>
            <a:bodyPr wrap="none" anchor="ctr">
              <a:flatTx/>
            </a:bodyPr>
            <a:lstStyle/>
            <a:p>
              <a:endParaRPr lang="fr-FR"/>
            </a:p>
          </p:txBody>
        </p:sp>
        <p:sp>
          <p:nvSpPr>
            <p:cNvPr id="18" name="Line 5"/>
            <p:cNvSpPr>
              <a:spLocks noChangeShapeType="1"/>
            </p:cNvSpPr>
            <p:nvPr/>
          </p:nvSpPr>
          <p:spPr bwMode="ltGray">
            <a:xfrm>
              <a:off x="1412" y="3111"/>
              <a:ext cx="2950" cy="0"/>
            </a:xfrm>
            <a:prstGeom prst="line">
              <a:avLst/>
            </a:prstGeom>
            <a:noFill/>
            <a:ln w="3175">
              <a:solidFill>
                <a:srgbClr val="FFFFFF">
                  <a:alpha val="14999"/>
                </a:srgbClr>
              </a:solidFill>
              <a:round/>
              <a:headEnd/>
              <a:tailEnd/>
            </a:ln>
            <a:effectLst/>
          </p:spPr>
          <p:txBody>
            <a:bodyPr/>
            <a:lstStyle/>
            <a:p>
              <a:endParaRPr lang="fr-FR"/>
            </a:p>
          </p:txBody>
        </p:sp>
        <p:sp>
          <p:nvSpPr>
            <p:cNvPr id="19" name="Line 6"/>
            <p:cNvSpPr>
              <a:spLocks noChangeShapeType="1"/>
            </p:cNvSpPr>
            <p:nvPr/>
          </p:nvSpPr>
          <p:spPr bwMode="ltGray">
            <a:xfrm>
              <a:off x="1418" y="2532"/>
              <a:ext cx="2950" cy="0"/>
            </a:xfrm>
            <a:prstGeom prst="line">
              <a:avLst/>
            </a:prstGeom>
            <a:noFill/>
            <a:ln w="3175">
              <a:solidFill>
                <a:srgbClr val="FFFFFF">
                  <a:alpha val="25000"/>
                </a:srgbClr>
              </a:solidFill>
              <a:round/>
              <a:headEnd/>
              <a:tailEnd/>
            </a:ln>
            <a:effectLst/>
          </p:spPr>
          <p:txBody>
            <a:bodyPr/>
            <a:lstStyle/>
            <a:p>
              <a:endParaRPr lang="fr-FR"/>
            </a:p>
          </p:txBody>
        </p:sp>
      </p:grpSp>
      <p:grpSp>
        <p:nvGrpSpPr>
          <p:cNvPr id="20" name="Group 7"/>
          <p:cNvGrpSpPr>
            <a:grpSpLocks/>
          </p:cNvGrpSpPr>
          <p:nvPr/>
        </p:nvGrpSpPr>
        <p:grpSpPr bwMode="auto">
          <a:xfrm>
            <a:off x="2062163" y="5138738"/>
            <a:ext cx="5084762" cy="923925"/>
            <a:chOff x="1314" y="3282"/>
            <a:chExt cx="3203" cy="582"/>
          </a:xfrm>
        </p:grpSpPr>
        <p:sp>
          <p:nvSpPr>
            <p:cNvPr id="21" name="AutoShape 8"/>
            <p:cNvSpPr>
              <a:spLocks noChangeArrowheads="1"/>
            </p:cNvSpPr>
            <p:nvPr/>
          </p:nvSpPr>
          <p:spPr bwMode="gray">
            <a:xfrm>
              <a:off x="1314" y="3282"/>
              <a:ext cx="3203" cy="582"/>
            </a:xfrm>
            <a:prstGeom prst="roundRect">
              <a:avLst>
                <a:gd name="adj" fmla="val 16667"/>
              </a:avLst>
            </a:prstGeom>
            <a:gradFill rotWithShape="1">
              <a:gsLst>
                <a:gs pos="0">
                  <a:schemeClr val="accent2">
                    <a:gamma/>
                    <a:shade val="66275"/>
                    <a:invGamma/>
                  </a:schemeClr>
                </a:gs>
                <a:gs pos="100000">
                  <a:schemeClr val="accent2"/>
                </a:gs>
              </a:gsLst>
              <a:lin ang="0" scaled="1"/>
            </a:gradFill>
            <a:ln w="9525">
              <a:noFill/>
              <a:round/>
              <a:headEnd/>
              <a:tailEnd/>
            </a:ln>
            <a:effectLst/>
            <a:scene3d>
              <a:camera prst="legacyPerspectiveBottom"/>
              <a:lightRig rig="legacyNormal3" dir="r"/>
            </a:scene3d>
            <a:sp3d extrusionH="430200" prstMaterial="legacyMatte">
              <a:bevelT w="13500" h="13500" prst="angle"/>
              <a:bevelB w="13500" h="13500" prst="angle"/>
              <a:extrusionClr>
                <a:schemeClr val="accent2"/>
              </a:extrusionClr>
            </a:sp3d>
          </p:spPr>
          <p:txBody>
            <a:bodyPr wrap="none" anchor="ctr">
              <a:flatTx/>
            </a:bodyPr>
            <a:lstStyle/>
            <a:p>
              <a:endParaRPr lang="fr-FR"/>
            </a:p>
          </p:txBody>
        </p:sp>
        <p:sp>
          <p:nvSpPr>
            <p:cNvPr id="22" name="Line 9"/>
            <p:cNvSpPr>
              <a:spLocks noChangeShapeType="1"/>
            </p:cNvSpPr>
            <p:nvPr/>
          </p:nvSpPr>
          <p:spPr bwMode="gray">
            <a:xfrm>
              <a:off x="1392" y="3861"/>
              <a:ext cx="2950" cy="0"/>
            </a:xfrm>
            <a:prstGeom prst="line">
              <a:avLst/>
            </a:prstGeom>
            <a:noFill/>
            <a:ln w="3175">
              <a:solidFill>
                <a:srgbClr val="FFFFFF">
                  <a:alpha val="14999"/>
                </a:srgbClr>
              </a:solidFill>
              <a:round/>
              <a:headEnd/>
              <a:tailEnd/>
            </a:ln>
            <a:effectLst/>
          </p:spPr>
          <p:txBody>
            <a:bodyPr/>
            <a:lstStyle/>
            <a:p>
              <a:endParaRPr lang="fr-FR"/>
            </a:p>
          </p:txBody>
        </p:sp>
        <p:sp>
          <p:nvSpPr>
            <p:cNvPr id="23" name="Line 10"/>
            <p:cNvSpPr>
              <a:spLocks noChangeShapeType="1"/>
            </p:cNvSpPr>
            <p:nvPr/>
          </p:nvSpPr>
          <p:spPr bwMode="gray">
            <a:xfrm>
              <a:off x="1407" y="3282"/>
              <a:ext cx="2950" cy="0"/>
            </a:xfrm>
            <a:prstGeom prst="line">
              <a:avLst/>
            </a:prstGeom>
            <a:noFill/>
            <a:ln w="3175">
              <a:solidFill>
                <a:srgbClr val="FFFFFF">
                  <a:alpha val="25000"/>
                </a:srgbClr>
              </a:solidFill>
              <a:round/>
              <a:headEnd/>
              <a:tailEnd/>
            </a:ln>
            <a:effectLst/>
          </p:spPr>
          <p:txBody>
            <a:bodyPr/>
            <a:lstStyle/>
            <a:p>
              <a:endParaRPr lang="fr-FR"/>
            </a:p>
          </p:txBody>
        </p:sp>
      </p:grpSp>
      <p:grpSp>
        <p:nvGrpSpPr>
          <p:cNvPr id="24" name="Group 11"/>
          <p:cNvGrpSpPr>
            <a:grpSpLocks/>
          </p:cNvGrpSpPr>
          <p:nvPr/>
        </p:nvGrpSpPr>
        <p:grpSpPr bwMode="auto">
          <a:xfrm>
            <a:off x="2062163" y="2928938"/>
            <a:ext cx="5084762" cy="923925"/>
            <a:chOff x="1314" y="1782"/>
            <a:chExt cx="3203" cy="582"/>
          </a:xfrm>
        </p:grpSpPr>
        <p:sp>
          <p:nvSpPr>
            <p:cNvPr id="25" name="AutoShape 12"/>
            <p:cNvSpPr>
              <a:spLocks noChangeArrowheads="1"/>
            </p:cNvSpPr>
            <p:nvPr/>
          </p:nvSpPr>
          <p:spPr bwMode="gray">
            <a:xfrm>
              <a:off x="1314" y="1782"/>
              <a:ext cx="3203" cy="582"/>
            </a:xfrm>
            <a:prstGeom prst="roundRect">
              <a:avLst>
                <a:gd name="adj" fmla="val 16667"/>
              </a:avLst>
            </a:prstGeom>
            <a:gradFill rotWithShape="1">
              <a:gsLst>
                <a:gs pos="0">
                  <a:schemeClr val="accent1">
                    <a:gamma/>
                    <a:shade val="66275"/>
                    <a:invGamma/>
                  </a:schemeClr>
                </a:gs>
                <a:gs pos="100000">
                  <a:schemeClr val="accent1"/>
                </a:gs>
              </a:gsLst>
              <a:lin ang="0" scaled="1"/>
            </a:gradFill>
            <a:ln w="9525">
              <a:noFill/>
              <a:round/>
              <a:headEnd/>
              <a:tailEnd/>
            </a:ln>
            <a:effectLst/>
            <a:scene3d>
              <a:camera prst="legacyPerspectiveBottom"/>
              <a:lightRig rig="legacyNormal3" dir="r"/>
            </a:scene3d>
            <a:sp3d extrusionH="430200" prstMaterial="legacyMatte">
              <a:bevelT w="13500" h="13500" prst="angle"/>
              <a:bevelB w="13500" h="13500" prst="angle"/>
              <a:extrusionClr>
                <a:schemeClr val="accent1"/>
              </a:extrusionClr>
            </a:sp3d>
          </p:spPr>
          <p:txBody>
            <a:bodyPr wrap="none" anchor="ctr">
              <a:flatTx/>
            </a:bodyPr>
            <a:lstStyle/>
            <a:p>
              <a:endParaRPr lang="fr-FR"/>
            </a:p>
          </p:txBody>
        </p:sp>
        <p:sp>
          <p:nvSpPr>
            <p:cNvPr id="26" name="Line 13"/>
            <p:cNvSpPr>
              <a:spLocks noChangeShapeType="1"/>
            </p:cNvSpPr>
            <p:nvPr/>
          </p:nvSpPr>
          <p:spPr bwMode="gray">
            <a:xfrm>
              <a:off x="1418" y="2361"/>
              <a:ext cx="2950" cy="0"/>
            </a:xfrm>
            <a:prstGeom prst="line">
              <a:avLst/>
            </a:prstGeom>
            <a:noFill/>
            <a:ln w="3175">
              <a:solidFill>
                <a:srgbClr val="FFFFFF">
                  <a:alpha val="14999"/>
                </a:srgbClr>
              </a:solidFill>
              <a:round/>
              <a:headEnd/>
              <a:tailEnd/>
            </a:ln>
            <a:effectLst/>
          </p:spPr>
          <p:txBody>
            <a:bodyPr/>
            <a:lstStyle/>
            <a:p>
              <a:endParaRPr lang="fr-FR"/>
            </a:p>
          </p:txBody>
        </p:sp>
        <p:sp>
          <p:nvSpPr>
            <p:cNvPr id="27" name="Line 14"/>
            <p:cNvSpPr>
              <a:spLocks noChangeShapeType="1"/>
            </p:cNvSpPr>
            <p:nvPr/>
          </p:nvSpPr>
          <p:spPr bwMode="gray">
            <a:xfrm>
              <a:off x="1392" y="1784"/>
              <a:ext cx="2950" cy="0"/>
            </a:xfrm>
            <a:prstGeom prst="line">
              <a:avLst/>
            </a:prstGeom>
            <a:noFill/>
            <a:ln w="3175">
              <a:solidFill>
                <a:srgbClr val="FFFFFF">
                  <a:alpha val="14999"/>
                </a:srgbClr>
              </a:solidFill>
              <a:round/>
              <a:headEnd/>
              <a:tailEnd/>
            </a:ln>
            <a:effectLst/>
          </p:spPr>
          <p:txBody>
            <a:bodyPr/>
            <a:lstStyle/>
            <a:p>
              <a:endParaRPr lang="fr-FR"/>
            </a:p>
          </p:txBody>
        </p:sp>
      </p:grpSp>
      <p:grpSp>
        <p:nvGrpSpPr>
          <p:cNvPr id="28" name="Group 15"/>
          <p:cNvGrpSpPr>
            <a:grpSpLocks/>
          </p:cNvGrpSpPr>
          <p:nvPr/>
        </p:nvGrpSpPr>
        <p:grpSpPr bwMode="auto">
          <a:xfrm>
            <a:off x="1968500" y="1824038"/>
            <a:ext cx="5027613" cy="923925"/>
            <a:chOff x="1255" y="1050"/>
            <a:chExt cx="3167" cy="582"/>
          </a:xfrm>
        </p:grpSpPr>
        <p:sp>
          <p:nvSpPr>
            <p:cNvPr id="29" name="AutoShape 16"/>
            <p:cNvSpPr>
              <a:spLocks noChangeArrowheads="1"/>
            </p:cNvSpPr>
            <p:nvPr/>
          </p:nvSpPr>
          <p:spPr bwMode="ltGray">
            <a:xfrm>
              <a:off x="1255" y="1050"/>
              <a:ext cx="3167" cy="582"/>
            </a:xfrm>
            <a:prstGeom prst="roundRect">
              <a:avLst>
                <a:gd name="adj" fmla="val 16667"/>
              </a:avLst>
            </a:prstGeom>
            <a:gradFill rotWithShape="1">
              <a:gsLst>
                <a:gs pos="0">
                  <a:schemeClr val="folHlink"/>
                </a:gs>
                <a:gs pos="100000">
                  <a:schemeClr val="folHlink">
                    <a:gamma/>
                    <a:shade val="66275"/>
                    <a:invGamma/>
                  </a:schemeClr>
                </a:gs>
              </a:gsLst>
              <a:lin ang="0" scaled="1"/>
            </a:gradFill>
            <a:ln w="9525">
              <a:noFill/>
              <a:round/>
              <a:headEnd/>
              <a:tailEnd/>
            </a:ln>
            <a:effectLst/>
            <a:scene3d>
              <a:camera prst="legacyPerspectiveBottom"/>
              <a:lightRig rig="legacyNormal3" dir="r"/>
            </a:scene3d>
            <a:sp3d extrusionH="430200" prstMaterial="legacyMatte">
              <a:bevelT w="13500" h="13500" prst="angle"/>
              <a:bevelB w="13500" h="13500" prst="angle"/>
              <a:extrusionClr>
                <a:schemeClr val="folHlink"/>
              </a:extrusionClr>
            </a:sp3d>
          </p:spPr>
          <p:txBody>
            <a:bodyPr wrap="none" anchor="ctr">
              <a:flatTx/>
            </a:bodyPr>
            <a:lstStyle/>
            <a:p>
              <a:endParaRPr lang="fr-FR"/>
            </a:p>
          </p:txBody>
        </p:sp>
        <p:sp>
          <p:nvSpPr>
            <p:cNvPr id="30" name="Line 17"/>
            <p:cNvSpPr>
              <a:spLocks noChangeShapeType="1"/>
            </p:cNvSpPr>
            <p:nvPr/>
          </p:nvSpPr>
          <p:spPr bwMode="ltGray">
            <a:xfrm>
              <a:off x="1392" y="1632"/>
              <a:ext cx="2950" cy="0"/>
            </a:xfrm>
            <a:prstGeom prst="line">
              <a:avLst/>
            </a:prstGeom>
            <a:noFill/>
            <a:ln w="3175">
              <a:solidFill>
                <a:srgbClr val="FFFFFF">
                  <a:alpha val="14999"/>
                </a:srgbClr>
              </a:solidFill>
              <a:round/>
              <a:headEnd/>
              <a:tailEnd/>
            </a:ln>
            <a:effectLst/>
          </p:spPr>
          <p:txBody>
            <a:bodyPr/>
            <a:lstStyle/>
            <a:p>
              <a:endParaRPr lang="fr-FR"/>
            </a:p>
          </p:txBody>
        </p:sp>
        <p:sp>
          <p:nvSpPr>
            <p:cNvPr id="31" name="Line 18"/>
            <p:cNvSpPr>
              <a:spLocks noChangeShapeType="1"/>
            </p:cNvSpPr>
            <p:nvPr/>
          </p:nvSpPr>
          <p:spPr bwMode="ltGray">
            <a:xfrm>
              <a:off x="1392" y="1052"/>
              <a:ext cx="2950" cy="0"/>
            </a:xfrm>
            <a:prstGeom prst="line">
              <a:avLst/>
            </a:prstGeom>
            <a:noFill/>
            <a:ln w="3175">
              <a:solidFill>
                <a:srgbClr val="FFFFFF">
                  <a:alpha val="25000"/>
                </a:srgbClr>
              </a:solidFill>
              <a:round/>
              <a:headEnd/>
              <a:tailEnd/>
            </a:ln>
            <a:effectLst/>
          </p:spPr>
          <p:txBody>
            <a:bodyPr/>
            <a:lstStyle/>
            <a:p>
              <a:endParaRPr lang="fr-FR"/>
            </a:p>
          </p:txBody>
        </p:sp>
      </p:grpSp>
      <p:sp>
        <p:nvSpPr>
          <p:cNvPr id="32" name="Text Box 4"/>
          <p:cNvSpPr txBox="1">
            <a:spLocks noChangeArrowheads="1"/>
          </p:cNvSpPr>
          <p:nvPr/>
        </p:nvSpPr>
        <p:spPr bwMode="black">
          <a:xfrm>
            <a:off x="2276475" y="1857364"/>
            <a:ext cx="4570413" cy="830997"/>
          </a:xfrm>
          <a:prstGeom prst="rect">
            <a:avLst/>
          </a:prstGeom>
          <a:noFill/>
          <a:ln w="9525" algn="ctr">
            <a:noFill/>
            <a:miter lim="800000"/>
            <a:headEnd/>
            <a:tailEnd/>
          </a:ln>
        </p:spPr>
        <p:txBody>
          <a:bodyPr>
            <a:spAutoFit/>
          </a:bodyPr>
          <a:lstStyle/>
          <a:p>
            <a:pPr algn="just" rtl="1" eaLnBrk="0" hangingPunct="0"/>
            <a:r>
              <a:rPr lang="ar-SA" sz="1600" dirty="0" smtClean="0">
                <a:solidFill>
                  <a:srgbClr val="FFFFFF"/>
                </a:solidFill>
              </a:rPr>
              <a:t>هو الطرف الأول الذي يبدأ بإرسال رسالة إلى الطرف الثاني (فرد أو أكثر). والمرسل لا يظل يرسل طول الوقت لأن عملية الاتصال علاقة تبادلية فعندما يستجيب المستقبل ينعكس الوضع</a:t>
            </a:r>
            <a:r>
              <a:rPr lang="en-US" sz="1600" dirty="0" smtClean="0">
                <a:solidFill>
                  <a:srgbClr val="FFFFFF"/>
                </a:solidFill>
                <a:cs typeface="Arial" charset="0"/>
              </a:rPr>
              <a:t>.</a:t>
            </a:r>
            <a:endParaRPr lang="en-US" sz="1600" dirty="0">
              <a:solidFill>
                <a:srgbClr val="FFFFFF"/>
              </a:solidFill>
              <a:cs typeface="Arial" charset="0"/>
            </a:endParaRPr>
          </a:p>
        </p:txBody>
      </p:sp>
      <p:sp>
        <p:nvSpPr>
          <p:cNvPr id="33" name="Text Box 11"/>
          <p:cNvSpPr txBox="1">
            <a:spLocks noChangeArrowheads="1"/>
          </p:cNvSpPr>
          <p:nvPr/>
        </p:nvSpPr>
        <p:spPr bwMode="gray">
          <a:xfrm>
            <a:off x="2000232" y="2923286"/>
            <a:ext cx="4805381" cy="830997"/>
          </a:xfrm>
          <a:prstGeom prst="rect">
            <a:avLst/>
          </a:prstGeom>
          <a:noFill/>
          <a:ln w="9525" algn="ctr">
            <a:noFill/>
            <a:miter lim="800000"/>
            <a:headEnd/>
            <a:tailEnd/>
          </a:ln>
        </p:spPr>
        <p:txBody>
          <a:bodyPr wrap="square">
            <a:spAutoFit/>
          </a:bodyPr>
          <a:lstStyle/>
          <a:p>
            <a:pPr algn="just" rtl="1" eaLnBrk="0" hangingPunct="0"/>
            <a:r>
              <a:rPr lang="ar-SA" sz="1600" dirty="0" smtClean="0">
                <a:solidFill>
                  <a:srgbClr val="FFFFFF"/>
                </a:solidFill>
              </a:rPr>
              <a:t>الرسالة تحمل المضمون الذي يتم إرساله للطرف الثاني، وهي تتيح عملية الترميز للتعبير عن المعلومات، الأفكار أو المعاني المرغوب نقلها، وهي المحور الذي تدور حوله عملية الاتصال بين طرفي الدائرة</a:t>
            </a:r>
            <a:endParaRPr lang="en-US" sz="1600" dirty="0">
              <a:solidFill>
                <a:srgbClr val="FFFFFF"/>
              </a:solidFill>
              <a:cs typeface="Arial" charset="0"/>
            </a:endParaRPr>
          </a:p>
        </p:txBody>
      </p:sp>
      <p:sp>
        <p:nvSpPr>
          <p:cNvPr id="34" name="Text Box 18"/>
          <p:cNvSpPr txBox="1">
            <a:spLocks noChangeArrowheads="1"/>
          </p:cNvSpPr>
          <p:nvPr/>
        </p:nvSpPr>
        <p:spPr bwMode="black">
          <a:xfrm>
            <a:off x="2276475" y="4221163"/>
            <a:ext cx="4570413" cy="584775"/>
          </a:xfrm>
          <a:prstGeom prst="rect">
            <a:avLst/>
          </a:prstGeom>
          <a:noFill/>
          <a:ln w="9525" algn="ctr">
            <a:noFill/>
            <a:miter lim="800000"/>
            <a:headEnd/>
            <a:tailEnd/>
          </a:ln>
        </p:spPr>
        <p:txBody>
          <a:bodyPr>
            <a:spAutoFit/>
          </a:bodyPr>
          <a:lstStyle/>
          <a:p>
            <a:pPr algn="just" rtl="1" eaLnBrk="0" hangingPunct="0"/>
            <a:r>
              <a:rPr lang="ar-SA" sz="1600" dirty="0" smtClean="0">
                <a:solidFill>
                  <a:srgbClr val="FFFFFF"/>
                </a:solidFill>
              </a:rPr>
              <a:t>تمثل الوسيلة التي من خلالها يتم نقل الرسالة إلى الطرف الآخر. وقد تكون شفهية أو كتابية أو الكترونية.</a:t>
            </a:r>
            <a:endParaRPr lang="en-US" sz="1600" dirty="0">
              <a:solidFill>
                <a:srgbClr val="FFFFFF"/>
              </a:solidFill>
              <a:cs typeface="Arial" charset="0"/>
            </a:endParaRPr>
          </a:p>
        </p:txBody>
      </p:sp>
      <p:sp>
        <p:nvSpPr>
          <p:cNvPr id="35" name="Text Box 25"/>
          <p:cNvSpPr txBox="1">
            <a:spLocks noChangeArrowheads="1"/>
          </p:cNvSpPr>
          <p:nvPr/>
        </p:nvSpPr>
        <p:spPr bwMode="gray">
          <a:xfrm>
            <a:off x="2000232" y="5143512"/>
            <a:ext cx="4805381" cy="830997"/>
          </a:xfrm>
          <a:prstGeom prst="rect">
            <a:avLst/>
          </a:prstGeom>
          <a:noFill/>
          <a:ln w="9525" algn="ctr">
            <a:noFill/>
            <a:miter lim="800000"/>
            <a:headEnd/>
            <a:tailEnd/>
          </a:ln>
        </p:spPr>
        <p:txBody>
          <a:bodyPr wrap="square">
            <a:spAutoFit/>
          </a:bodyPr>
          <a:lstStyle/>
          <a:p>
            <a:pPr algn="just" rtl="1" eaLnBrk="0" hangingPunct="0"/>
            <a:r>
              <a:rPr lang="ar-SA" sz="1600" dirty="0" smtClean="0">
                <a:solidFill>
                  <a:srgbClr val="FFFFFF"/>
                </a:solidFill>
              </a:rPr>
              <a:t>وهو الذي يستقبل الرسالة، ويصبح مرسلاً حين يستجيب للرسالة ويتفاعل معها. أي أنه يتبادل الدور في علاقة الاتصال مع المستقبل. ويصبح الاتصال فعالاً حين يتوصل المرسل والمستقبل إلى الفهم المشترك.</a:t>
            </a:r>
            <a:endParaRPr lang="en-US" sz="1600" dirty="0">
              <a:solidFill>
                <a:srgbClr val="FFFFFF"/>
              </a:solidFill>
              <a:cs typeface="Arial" charset="0"/>
            </a:endParaRPr>
          </a:p>
        </p:txBody>
      </p:sp>
      <p:grpSp>
        <p:nvGrpSpPr>
          <p:cNvPr id="36" name="Group 5"/>
          <p:cNvGrpSpPr>
            <a:grpSpLocks/>
          </p:cNvGrpSpPr>
          <p:nvPr/>
        </p:nvGrpSpPr>
        <p:grpSpPr bwMode="auto">
          <a:xfrm>
            <a:off x="6858016" y="1500174"/>
            <a:ext cx="1238250" cy="1236662"/>
            <a:chOff x="802" y="845"/>
            <a:chExt cx="827" cy="826"/>
          </a:xfrm>
        </p:grpSpPr>
        <p:sp>
          <p:nvSpPr>
            <p:cNvPr id="37" name="Oval 6"/>
            <p:cNvSpPr>
              <a:spLocks noChangeArrowheads="1"/>
            </p:cNvSpPr>
            <p:nvPr/>
          </p:nvSpPr>
          <p:spPr bwMode="ltGray">
            <a:xfrm>
              <a:off x="802" y="845"/>
              <a:ext cx="827" cy="826"/>
            </a:xfrm>
            <a:prstGeom prst="ellipse">
              <a:avLst/>
            </a:prstGeom>
            <a:solidFill>
              <a:srgbClr val="F8F8F8"/>
            </a:solidFill>
            <a:ln w="38100">
              <a:solidFill>
                <a:schemeClr val="folHlink"/>
              </a:solidFill>
              <a:round/>
              <a:headEnd/>
              <a:tailEnd/>
            </a:ln>
            <a:effectLst/>
          </p:spPr>
          <p:txBody>
            <a:bodyPr wrap="none" anchor="ctr"/>
            <a:lstStyle/>
            <a:p>
              <a:endParaRPr lang="fr-FR">
                <a:latin typeface="Calibri" pitchFamily="34" charset="0"/>
                <a:cs typeface="Arial" charset="0"/>
              </a:endParaRPr>
            </a:p>
          </p:txBody>
        </p:sp>
        <p:sp>
          <p:nvSpPr>
            <p:cNvPr id="38" name="Oval 7"/>
            <p:cNvSpPr>
              <a:spLocks noChangeArrowheads="1"/>
            </p:cNvSpPr>
            <p:nvPr/>
          </p:nvSpPr>
          <p:spPr bwMode="ltGray">
            <a:xfrm>
              <a:off x="836" y="879"/>
              <a:ext cx="758" cy="758"/>
            </a:xfrm>
            <a:prstGeom prst="ellipse">
              <a:avLst/>
            </a:prstGeom>
            <a:noFill/>
            <a:ln w="38100">
              <a:solidFill>
                <a:schemeClr val="folHlink">
                  <a:alpha val="70195"/>
                </a:schemeClr>
              </a:solidFill>
              <a:round/>
              <a:headEnd/>
              <a:tailEnd/>
            </a:ln>
          </p:spPr>
          <p:txBody>
            <a:bodyPr wrap="none" anchor="ctr"/>
            <a:lstStyle/>
            <a:p>
              <a:endParaRPr lang="fr-FR">
                <a:latin typeface="Calibri" pitchFamily="34" charset="0"/>
                <a:cs typeface="Arial" charset="0"/>
              </a:endParaRPr>
            </a:p>
          </p:txBody>
        </p:sp>
        <p:sp>
          <p:nvSpPr>
            <p:cNvPr id="39" name="Oval 8"/>
            <p:cNvSpPr>
              <a:spLocks noChangeArrowheads="1"/>
            </p:cNvSpPr>
            <p:nvPr/>
          </p:nvSpPr>
          <p:spPr bwMode="ltGray">
            <a:xfrm>
              <a:off x="870" y="915"/>
              <a:ext cx="690" cy="690"/>
            </a:xfrm>
            <a:prstGeom prst="ellipse">
              <a:avLst/>
            </a:prstGeom>
            <a:noFill/>
            <a:ln w="38100">
              <a:solidFill>
                <a:schemeClr val="folHlink">
                  <a:alpha val="30196"/>
                </a:schemeClr>
              </a:solidFill>
              <a:round/>
              <a:headEnd/>
              <a:tailEnd/>
            </a:ln>
          </p:spPr>
          <p:txBody>
            <a:bodyPr wrap="none" anchor="ctr"/>
            <a:lstStyle/>
            <a:p>
              <a:endParaRPr lang="fr-FR">
                <a:latin typeface="Calibri" pitchFamily="34" charset="0"/>
                <a:cs typeface="Arial" charset="0"/>
              </a:endParaRPr>
            </a:p>
          </p:txBody>
        </p:sp>
      </p:grpSp>
      <p:sp>
        <p:nvSpPr>
          <p:cNvPr id="40" name="Text Box 9"/>
          <p:cNvSpPr txBox="1">
            <a:spLocks noChangeArrowheads="1"/>
          </p:cNvSpPr>
          <p:nvPr/>
        </p:nvSpPr>
        <p:spPr bwMode="gray">
          <a:xfrm>
            <a:off x="6929454" y="2000240"/>
            <a:ext cx="1082675" cy="369332"/>
          </a:xfrm>
          <a:prstGeom prst="rect">
            <a:avLst/>
          </a:prstGeom>
          <a:noFill/>
          <a:ln w="9525" algn="ctr">
            <a:noFill/>
            <a:miter lim="800000"/>
            <a:headEnd/>
            <a:tailEnd/>
          </a:ln>
          <a:effectLst/>
        </p:spPr>
        <p:txBody>
          <a:bodyPr>
            <a:spAutoFit/>
          </a:bodyPr>
          <a:lstStyle/>
          <a:p>
            <a:pPr algn="ctr">
              <a:spcBef>
                <a:spcPct val="50000"/>
              </a:spcBef>
            </a:pPr>
            <a:r>
              <a:rPr lang="ar-DZ" b="1" dirty="0" smtClean="0">
                <a:solidFill>
                  <a:srgbClr val="080808"/>
                </a:solidFill>
                <a:cs typeface="Arial" charset="0"/>
              </a:rPr>
              <a:t>المرسل</a:t>
            </a:r>
            <a:endParaRPr lang="en-US" b="1" dirty="0">
              <a:solidFill>
                <a:srgbClr val="080808"/>
              </a:solidFill>
              <a:cs typeface="Arial" charset="0"/>
            </a:endParaRPr>
          </a:p>
        </p:txBody>
      </p:sp>
      <p:grpSp>
        <p:nvGrpSpPr>
          <p:cNvPr id="41" name="Group 12"/>
          <p:cNvGrpSpPr>
            <a:grpSpLocks/>
          </p:cNvGrpSpPr>
          <p:nvPr/>
        </p:nvGrpSpPr>
        <p:grpSpPr bwMode="auto">
          <a:xfrm>
            <a:off x="6734175" y="2643182"/>
            <a:ext cx="1238250" cy="1236662"/>
            <a:chOff x="802" y="845"/>
            <a:chExt cx="827" cy="826"/>
          </a:xfrm>
        </p:grpSpPr>
        <p:sp>
          <p:nvSpPr>
            <p:cNvPr id="42" name="Oval 13"/>
            <p:cNvSpPr>
              <a:spLocks noChangeArrowheads="1"/>
            </p:cNvSpPr>
            <p:nvPr/>
          </p:nvSpPr>
          <p:spPr bwMode="gray">
            <a:xfrm>
              <a:off x="802" y="845"/>
              <a:ext cx="827" cy="826"/>
            </a:xfrm>
            <a:prstGeom prst="ellipse">
              <a:avLst/>
            </a:prstGeom>
            <a:solidFill>
              <a:srgbClr val="F8F8F8"/>
            </a:solidFill>
            <a:ln w="38100">
              <a:solidFill>
                <a:schemeClr val="accent1"/>
              </a:solidFill>
              <a:round/>
              <a:headEnd/>
              <a:tailEnd/>
            </a:ln>
          </p:spPr>
          <p:txBody>
            <a:bodyPr wrap="none" anchor="ctr"/>
            <a:lstStyle/>
            <a:p>
              <a:endParaRPr lang="fr-FR">
                <a:latin typeface="Calibri" pitchFamily="34" charset="0"/>
                <a:cs typeface="Arial" charset="0"/>
              </a:endParaRPr>
            </a:p>
          </p:txBody>
        </p:sp>
        <p:sp>
          <p:nvSpPr>
            <p:cNvPr id="43" name="Oval 14"/>
            <p:cNvSpPr>
              <a:spLocks noChangeArrowheads="1"/>
            </p:cNvSpPr>
            <p:nvPr/>
          </p:nvSpPr>
          <p:spPr bwMode="gray">
            <a:xfrm>
              <a:off x="836" y="879"/>
              <a:ext cx="758" cy="758"/>
            </a:xfrm>
            <a:prstGeom prst="ellipse">
              <a:avLst/>
            </a:prstGeom>
            <a:noFill/>
            <a:ln w="38100">
              <a:solidFill>
                <a:schemeClr val="accent1">
                  <a:alpha val="70195"/>
                </a:schemeClr>
              </a:solidFill>
              <a:round/>
              <a:headEnd/>
              <a:tailEnd/>
            </a:ln>
          </p:spPr>
          <p:txBody>
            <a:bodyPr wrap="none" anchor="ctr"/>
            <a:lstStyle/>
            <a:p>
              <a:endParaRPr lang="fr-FR">
                <a:latin typeface="Calibri" pitchFamily="34" charset="0"/>
                <a:cs typeface="Arial" charset="0"/>
              </a:endParaRPr>
            </a:p>
          </p:txBody>
        </p:sp>
        <p:sp>
          <p:nvSpPr>
            <p:cNvPr id="44" name="Oval 15"/>
            <p:cNvSpPr>
              <a:spLocks noChangeArrowheads="1"/>
            </p:cNvSpPr>
            <p:nvPr/>
          </p:nvSpPr>
          <p:spPr bwMode="gray">
            <a:xfrm>
              <a:off x="870" y="915"/>
              <a:ext cx="690" cy="690"/>
            </a:xfrm>
            <a:prstGeom prst="ellipse">
              <a:avLst/>
            </a:prstGeom>
            <a:noFill/>
            <a:ln w="38100">
              <a:solidFill>
                <a:schemeClr val="accent1">
                  <a:alpha val="30196"/>
                </a:schemeClr>
              </a:solidFill>
              <a:round/>
              <a:headEnd/>
              <a:tailEnd/>
            </a:ln>
          </p:spPr>
          <p:txBody>
            <a:bodyPr wrap="none" anchor="ctr"/>
            <a:lstStyle/>
            <a:p>
              <a:endParaRPr lang="fr-FR">
                <a:latin typeface="Calibri" pitchFamily="34" charset="0"/>
                <a:cs typeface="Arial" charset="0"/>
              </a:endParaRPr>
            </a:p>
          </p:txBody>
        </p:sp>
      </p:grpSp>
      <p:sp>
        <p:nvSpPr>
          <p:cNvPr id="45" name="Text Box 16"/>
          <p:cNvSpPr txBox="1">
            <a:spLocks noChangeArrowheads="1"/>
          </p:cNvSpPr>
          <p:nvPr/>
        </p:nvSpPr>
        <p:spPr bwMode="gray">
          <a:xfrm>
            <a:off x="6805613" y="3057525"/>
            <a:ext cx="1081087" cy="369332"/>
          </a:xfrm>
          <a:prstGeom prst="rect">
            <a:avLst/>
          </a:prstGeom>
          <a:noFill/>
          <a:ln w="9525" algn="ctr">
            <a:noFill/>
            <a:miter lim="800000"/>
            <a:headEnd/>
            <a:tailEnd/>
          </a:ln>
          <a:effectLst/>
        </p:spPr>
        <p:txBody>
          <a:bodyPr>
            <a:spAutoFit/>
          </a:bodyPr>
          <a:lstStyle/>
          <a:p>
            <a:pPr algn="ctr">
              <a:spcBef>
                <a:spcPct val="50000"/>
              </a:spcBef>
            </a:pPr>
            <a:r>
              <a:rPr lang="ar-DZ" b="1" dirty="0" smtClean="0">
                <a:solidFill>
                  <a:srgbClr val="080808"/>
                </a:solidFill>
                <a:cs typeface="Arial" charset="0"/>
              </a:rPr>
              <a:t>الرسالة</a:t>
            </a:r>
            <a:endParaRPr lang="en-US" b="1" dirty="0">
              <a:solidFill>
                <a:srgbClr val="080808"/>
              </a:solidFill>
              <a:cs typeface="Arial" charset="0"/>
            </a:endParaRPr>
          </a:p>
        </p:txBody>
      </p:sp>
      <p:grpSp>
        <p:nvGrpSpPr>
          <p:cNvPr id="46" name="Group 19"/>
          <p:cNvGrpSpPr>
            <a:grpSpLocks/>
          </p:cNvGrpSpPr>
          <p:nvPr/>
        </p:nvGrpSpPr>
        <p:grpSpPr bwMode="auto">
          <a:xfrm>
            <a:off x="6858016" y="3786190"/>
            <a:ext cx="1238250" cy="1236662"/>
            <a:chOff x="802" y="845"/>
            <a:chExt cx="827" cy="826"/>
          </a:xfrm>
        </p:grpSpPr>
        <p:sp>
          <p:nvSpPr>
            <p:cNvPr id="47" name="Oval 20"/>
            <p:cNvSpPr>
              <a:spLocks noChangeArrowheads="1"/>
            </p:cNvSpPr>
            <p:nvPr/>
          </p:nvSpPr>
          <p:spPr bwMode="ltGray">
            <a:xfrm>
              <a:off x="802" y="845"/>
              <a:ext cx="827" cy="826"/>
            </a:xfrm>
            <a:prstGeom prst="ellipse">
              <a:avLst/>
            </a:prstGeom>
            <a:solidFill>
              <a:srgbClr val="F8F8F8"/>
            </a:solidFill>
            <a:ln w="38100">
              <a:solidFill>
                <a:schemeClr val="hlink"/>
              </a:solidFill>
              <a:round/>
              <a:headEnd/>
              <a:tailEnd/>
            </a:ln>
          </p:spPr>
          <p:txBody>
            <a:bodyPr wrap="none" anchor="ctr"/>
            <a:lstStyle/>
            <a:p>
              <a:endParaRPr lang="fr-FR">
                <a:latin typeface="Calibri" pitchFamily="34" charset="0"/>
                <a:cs typeface="Arial" charset="0"/>
              </a:endParaRPr>
            </a:p>
          </p:txBody>
        </p:sp>
        <p:sp>
          <p:nvSpPr>
            <p:cNvPr id="48" name="Oval 21"/>
            <p:cNvSpPr>
              <a:spLocks noChangeArrowheads="1"/>
            </p:cNvSpPr>
            <p:nvPr/>
          </p:nvSpPr>
          <p:spPr bwMode="ltGray">
            <a:xfrm>
              <a:off x="836" y="879"/>
              <a:ext cx="758" cy="758"/>
            </a:xfrm>
            <a:prstGeom prst="ellipse">
              <a:avLst/>
            </a:prstGeom>
            <a:noFill/>
            <a:ln w="38100">
              <a:solidFill>
                <a:schemeClr val="hlink">
                  <a:alpha val="70195"/>
                </a:schemeClr>
              </a:solidFill>
              <a:round/>
              <a:headEnd/>
              <a:tailEnd/>
            </a:ln>
          </p:spPr>
          <p:txBody>
            <a:bodyPr wrap="none" anchor="ctr"/>
            <a:lstStyle/>
            <a:p>
              <a:endParaRPr lang="fr-FR">
                <a:latin typeface="Calibri" pitchFamily="34" charset="0"/>
                <a:cs typeface="Arial" charset="0"/>
              </a:endParaRPr>
            </a:p>
          </p:txBody>
        </p:sp>
        <p:sp>
          <p:nvSpPr>
            <p:cNvPr id="49" name="Oval 22"/>
            <p:cNvSpPr>
              <a:spLocks noChangeArrowheads="1"/>
            </p:cNvSpPr>
            <p:nvPr/>
          </p:nvSpPr>
          <p:spPr bwMode="ltGray">
            <a:xfrm>
              <a:off x="870" y="915"/>
              <a:ext cx="690" cy="690"/>
            </a:xfrm>
            <a:prstGeom prst="ellipse">
              <a:avLst/>
            </a:prstGeom>
            <a:noFill/>
            <a:ln w="38100">
              <a:solidFill>
                <a:schemeClr val="hlink">
                  <a:alpha val="30196"/>
                </a:schemeClr>
              </a:solidFill>
              <a:round/>
              <a:headEnd/>
              <a:tailEnd/>
            </a:ln>
          </p:spPr>
          <p:txBody>
            <a:bodyPr wrap="none" anchor="ctr"/>
            <a:lstStyle/>
            <a:p>
              <a:endParaRPr lang="fr-FR">
                <a:latin typeface="Calibri" pitchFamily="34" charset="0"/>
                <a:cs typeface="Arial" charset="0"/>
              </a:endParaRPr>
            </a:p>
          </p:txBody>
        </p:sp>
      </p:grpSp>
      <p:sp>
        <p:nvSpPr>
          <p:cNvPr id="50" name="Text Box 23"/>
          <p:cNvSpPr txBox="1">
            <a:spLocks noChangeArrowheads="1"/>
          </p:cNvSpPr>
          <p:nvPr/>
        </p:nvSpPr>
        <p:spPr bwMode="gray">
          <a:xfrm>
            <a:off x="7000892" y="4071942"/>
            <a:ext cx="1082675" cy="369332"/>
          </a:xfrm>
          <a:prstGeom prst="rect">
            <a:avLst/>
          </a:prstGeom>
          <a:noFill/>
          <a:ln w="9525" algn="ctr">
            <a:noFill/>
            <a:miter lim="800000"/>
            <a:headEnd/>
            <a:tailEnd/>
          </a:ln>
          <a:effectLst/>
        </p:spPr>
        <p:txBody>
          <a:bodyPr>
            <a:spAutoFit/>
          </a:bodyPr>
          <a:lstStyle/>
          <a:p>
            <a:pPr algn="ctr">
              <a:spcBef>
                <a:spcPct val="50000"/>
              </a:spcBef>
            </a:pPr>
            <a:r>
              <a:rPr lang="ar-DZ" b="1" dirty="0" smtClean="0">
                <a:solidFill>
                  <a:srgbClr val="080808"/>
                </a:solidFill>
                <a:cs typeface="Arial" charset="0"/>
              </a:rPr>
              <a:t>القناة</a:t>
            </a:r>
            <a:endParaRPr lang="en-US" b="1" dirty="0">
              <a:solidFill>
                <a:srgbClr val="080808"/>
              </a:solidFill>
              <a:cs typeface="Arial" charset="0"/>
            </a:endParaRPr>
          </a:p>
        </p:txBody>
      </p:sp>
      <p:grpSp>
        <p:nvGrpSpPr>
          <p:cNvPr id="51" name="Group 26"/>
          <p:cNvGrpSpPr>
            <a:grpSpLocks/>
          </p:cNvGrpSpPr>
          <p:nvPr/>
        </p:nvGrpSpPr>
        <p:grpSpPr bwMode="auto">
          <a:xfrm>
            <a:off x="6734175" y="4957763"/>
            <a:ext cx="1238250" cy="1236662"/>
            <a:chOff x="802" y="845"/>
            <a:chExt cx="827" cy="826"/>
          </a:xfrm>
        </p:grpSpPr>
        <p:sp>
          <p:nvSpPr>
            <p:cNvPr id="52" name="Oval 27"/>
            <p:cNvSpPr>
              <a:spLocks noChangeArrowheads="1"/>
            </p:cNvSpPr>
            <p:nvPr/>
          </p:nvSpPr>
          <p:spPr bwMode="gray">
            <a:xfrm>
              <a:off x="802" y="845"/>
              <a:ext cx="827" cy="826"/>
            </a:xfrm>
            <a:prstGeom prst="ellipse">
              <a:avLst/>
            </a:prstGeom>
            <a:solidFill>
              <a:srgbClr val="F8F8F8"/>
            </a:solidFill>
            <a:ln w="38100">
              <a:solidFill>
                <a:schemeClr val="accent2"/>
              </a:solidFill>
              <a:round/>
              <a:headEnd/>
              <a:tailEnd/>
            </a:ln>
          </p:spPr>
          <p:txBody>
            <a:bodyPr wrap="none" anchor="ctr"/>
            <a:lstStyle/>
            <a:p>
              <a:endParaRPr lang="fr-FR">
                <a:latin typeface="Calibri" pitchFamily="34" charset="0"/>
                <a:cs typeface="Arial" charset="0"/>
              </a:endParaRPr>
            </a:p>
          </p:txBody>
        </p:sp>
        <p:sp>
          <p:nvSpPr>
            <p:cNvPr id="53" name="Oval 28"/>
            <p:cNvSpPr>
              <a:spLocks noChangeArrowheads="1"/>
            </p:cNvSpPr>
            <p:nvPr/>
          </p:nvSpPr>
          <p:spPr bwMode="gray">
            <a:xfrm>
              <a:off x="836" y="879"/>
              <a:ext cx="758" cy="758"/>
            </a:xfrm>
            <a:prstGeom prst="ellipse">
              <a:avLst/>
            </a:prstGeom>
            <a:noFill/>
            <a:ln w="38100">
              <a:solidFill>
                <a:schemeClr val="accent2">
                  <a:alpha val="70195"/>
                </a:schemeClr>
              </a:solidFill>
              <a:round/>
              <a:headEnd/>
              <a:tailEnd/>
            </a:ln>
          </p:spPr>
          <p:txBody>
            <a:bodyPr wrap="none" anchor="ctr"/>
            <a:lstStyle/>
            <a:p>
              <a:endParaRPr lang="fr-FR">
                <a:latin typeface="Calibri" pitchFamily="34" charset="0"/>
                <a:cs typeface="Arial" charset="0"/>
              </a:endParaRPr>
            </a:p>
          </p:txBody>
        </p:sp>
        <p:sp>
          <p:nvSpPr>
            <p:cNvPr id="54" name="Oval 29"/>
            <p:cNvSpPr>
              <a:spLocks noChangeArrowheads="1"/>
            </p:cNvSpPr>
            <p:nvPr/>
          </p:nvSpPr>
          <p:spPr bwMode="gray">
            <a:xfrm>
              <a:off x="870" y="915"/>
              <a:ext cx="690" cy="690"/>
            </a:xfrm>
            <a:prstGeom prst="ellipse">
              <a:avLst/>
            </a:prstGeom>
            <a:noFill/>
            <a:ln w="38100">
              <a:solidFill>
                <a:schemeClr val="accent2">
                  <a:alpha val="30196"/>
                </a:schemeClr>
              </a:solidFill>
              <a:round/>
              <a:headEnd/>
              <a:tailEnd/>
            </a:ln>
          </p:spPr>
          <p:txBody>
            <a:bodyPr wrap="none" anchor="ctr"/>
            <a:lstStyle/>
            <a:p>
              <a:endParaRPr lang="fr-FR">
                <a:latin typeface="Calibri" pitchFamily="34" charset="0"/>
                <a:cs typeface="Arial" charset="0"/>
              </a:endParaRPr>
            </a:p>
          </p:txBody>
        </p:sp>
      </p:grpSp>
      <p:sp>
        <p:nvSpPr>
          <p:cNvPr id="55" name="Text Box 30"/>
          <p:cNvSpPr txBox="1">
            <a:spLocks noChangeArrowheads="1"/>
          </p:cNvSpPr>
          <p:nvPr/>
        </p:nvSpPr>
        <p:spPr bwMode="gray">
          <a:xfrm>
            <a:off x="6805613" y="5265738"/>
            <a:ext cx="1081087" cy="369332"/>
          </a:xfrm>
          <a:prstGeom prst="rect">
            <a:avLst/>
          </a:prstGeom>
          <a:noFill/>
          <a:ln w="9525" algn="ctr">
            <a:noFill/>
            <a:miter lim="800000"/>
            <a:headEnd/>
            <a:tailEnd/>
          </a:ln>
          <a:effectLst/>
        </p:spPr>
        <p:txBody>
          <a:bodyPr>
            <a:spAutoFit/>
          </a:bodyPr>
          <a:lstStyle/>
          <a:p>
            <a:pPr algn="ctr">
              <a:spcBef>
                <a:spcPct val="50000"/>
              </a:spcBef>
            </a:pPr>
            <a:r>
              <a:rPr lang="ar-DZ" b="1" dirty="0" smtClean="0">
                <a:solidFill>
                  <a:srgbClr val="080808"/>
                </a:solidFill>
                <a:cs typeface="Arial" charset="0"/>
              </a:rPr>
              <a:t>المستقبل</a:t>
            </a:r>
            <a:endParaRPr lang="en-US" b="1" dirty="0">
              <a:solidFill>
                <a:srgbClr val="080808"/>
              </a:solidFill>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ar-DZ" dirty="0" smtClean="0"/>
              <a:t>عملية الاتصال</a:t>
            </a:r>
            <a:endParaRPr lang="en-US" dirty="0"/>
          </a:p>
        </p:txBody>
      </p:sp>
      <p:sp>
        <p:nvSpPr>
          <p:cNvPr id="86019" name="Freeform 3"/>
          <p:cNvSpPr>
            <a:spLocks/>
          </p:cNvSpPr>
          <p:nvPr/>
        </p:nvSpPr>
        <p:spPr bwMode="gray">
          <a:xfrm flipH="1" flipV="1">
            <a:off x="722313" y="4075113"/>
            <a:ext cx="7607300" cy="1944687"/>
          </a:xfrm>
          <a:custGeom>
            <a:avLst/>
            <a:gdLst/>
            <a:ahLst/>
            <a:cxnLst>
              <a:cxn ang="0">
                <a:pos x="3724" y="288"/>
              </a:cxn>
              <a:cxn ang="0">
                <a:pos x="1346" y="290"/>
              </a:cxn>
              <a:cxn ang="0">
                <a:pos x="1246" y="258"/>
              </a:cxn>
              <a:cxn ang="0">
                <a:pos x="1066" y="79"/>
              </a:cxn>
              <a:cxn ang="0">
                <a:pos x="923" y="4"/>
              </a:cxn>
              <a:cxn ang="0">
                <a:pos x="103" y="4"/>
              </a:cxn>
              <a:cxn ang="0">
                <a:pos x="2" y="88"/>
              </a:cxn>
              <a:cxn ang="0">
                <a:pos x="2" y="729"/>
              </a:cxn>
              <a:cxn ang="0">
                <a:pos x="103" y="804"/>
              </a:cxn>
              <a:cxn ang="0">
                <a:pos x="3688" y="804"/>
              </a:cxn>
              <a:cxn ang="0">
                <a:pos x="3790" y="716"/>
              </a:cxn>
              <a:cxn ang="0">
                <a:pos x="3790" y="356"/>
              </a:cxn>
              <a:cxn ang="0">
                <a:pos x="3724" y="288"/>
              </a:cxn>
            </a:cxnLst>
            <a:rect l="0" t="0" r="r" b="b"/>
            <a:pathLst>
              <a:path w="3796" h="816">
                <a:moveTo>
                  <a:pt x="3724" y="288"/>
                </a:moveTo>
                <a:cubicBezTo>
                  <a:pt x="2535" y="289"/>
                  <a:pt x="1346" y="290"/>
                  <a:pt x="1346" y="290"/>
                </a:cubicBezTo>
                <a:cubicBezTo>
                  <a:pt x="1304" y="288"/>
                  <a:pt x="1272" y="282"/>
                  <a:pt x="1246" y="258"/>
                </a:cubicBezTo>
                <a:cubicBezTo>
                  <a:pt x="1156" y="168"/>
                  <a:pt x="1066" y="79"/>
                  <a:pt x="1066" y="79"/>
                </a:cubicBezTo>
                <a:cubicBezTo>
                  <a:pt x="1034" y="48"/>
                  <a:pt x="1002" y="0"/>
                  <a:pt x="923" y="4"/>
                </a:cubicBezTo>
                <a:cubicBezTo>
                  <a:pt x="513" y="4"/>
                  <a:pt x="103" y="4"/>
                  <a:pt x="103" y="4"/>
                </a:cubicBezTo>
                <a:cubicBezTo>
                  <a:pt x="38" y="4"/>
                  <a:pt x="0" y="42"/>
                  <a:pt x="2" y="88"/>
                </a:cubicBezTo>
                <a:cubicBezTo>
                  <a:pt x="2" y="410"/>
                  <a:pt x="2" y="729"/>
                  <a:pt x="2" y="729"/>
                </a:cubicBezTo>
                <a:cubicBezTo>
                  <a:pt x="0" y="812"/>
                  <a:pt x="103" y="804"/>
                  <a:pt x="103" y="804"/>
                </a:cubicBezTo>
                <a:cubicBezTo>
                  <a:pt x="1895" y="804"/>
                  <a:pt x="3688" y="804"/>
                  <a:pt x="3688" y="804"/>
                </a:cubicBezTo>
                <a:cubicBezTo>
                  <a:pt x="3688" y="804"/>
                  <a:pt x="3794" y="816"/>
                  <a:pt x="3790" y="716"/>
                </a:cubicBezTo>
                <a:cubicBezTo>
                  <a:pt x="3790" y="536"/>
                  <a:pt x="3790" y="356"/>
                  <a:pt x="3790" y="356"/>
                </a:cubicBezTo>
                <a:cubicBezTo>
                  <a:pt x="3790" y="356"/>
                  <a:pt x="3796" y="288"/>
                  <a:pt x="3724" y="288"/>
                </a:cubicBezTo>
                <a:close/>
              </a:path>
            </a:pathLst>
          </a:custGeom>
          <a:gradFill rotWithShape="1">
            <a:gsLst>
              <a:gs pos="0">
                <a:schemeClr val="accent2"/>
              </a:gs>
              <a:gs pos="100000">
                <a:schemeClr val="accent2">
                  <a:gamma/>
                  <a:shade val="46275"/>
                  <a:invGamma/>
                </a:schemeClr>
              </a:gs>
            </a:gsLst>
            <a:lin ang="5400000" scaled="1"/>
          </a:gradFill>
          <a:ln w="9525">
            <a:noFill/>
            <a:round/>
            <a:headEnd/>
            <a:tailEnd/>
          </a:ln>
          <a:effectLst>
            <a:outerShdw dist="35921" dir="2700000" algn="ctr" rotWithShape="0">
              <a:schemeClr val="bg2"/>
            </a:outerShdw>
          </a:effectLst>
        </p:spPr>
        <p:txBody>
          <a:bodyPr/>
          <a:lstStyle/>
          <a:p>
            <a:endParaRPr lang="fr-FR"/>
          </a:p>
        </p:txBody>
      </p:sp>
      <p:sp>
        <p:nvSpPr>
          <p:cNvPr id="86020" name="Freeform 4"/>
          <p:cNvSpPr>
            <a:spLocks/>
          </p:cNvSpPr>
          <p:nvPr/>
        </p:nvSpPr>
        <p:spPr bwMode="gray">
          <a:xfrm>
            <a:off x="708025" y="1905000"/>
            <a:ext cx="7607300" cy="2117725"/>
          </a:xfrm>
          <a:custGeom>
            <a:avLst/>
            <a:gdLst/>
            <a:ahLst/>
            <a:cxnLst>
              <a:cxn ang="0">
                <a:pos x="3724" y="288"/>
              </a:cxn>
              <a:cxn ang="0">
                <a:pos x="1346" y="290"/>
              </a:cxn>
              <a:cxn ang="0">
                <a:pos x="1246" y="258"/>
              </a:cxn>
              <a:cxn ang="0">
                <a:pos x="1066" y="79"/>
              </a:cxn>
              <a:cxn ang="0">
                <a:pos x="923" y="4"/>
              </a:cxn>
              <a:cxn ang="0">
                <a:pos x="103" y="4"/>
              </a:cxn>
              <a:cxn ang="0">
                <a:pos x="2" y="88"/>
              </a:cxn>
              <a:cxn ang="0">
                <a:pos x="2" y="729"/>
              </a:cxn>
              <a:cxn ang="0">
                <a:pos x="103" y="804"/>
              </a:cxn>
              <a:cxn ang="0">
                <a:pos x="3688" y="804"/>
              </a:cxn>
              <a:cxn ang="0">
                <a:pos x="3790" y="716"/>
              </a:cxn>
              <a:cxn ang="0">
                <a:pos x="3790" y="356"/>
              </a:cxn>
              <a:cxn ang="0">
                <a:pos x="3724" y="288"/>
              </a:cxn>
            </a:cxnLst>
            <a:rect l="0" t="0" r="r" b="b"/>
            <a:pathLst>
              <a:path w="3796" h="816">
                <a:moveTo>
                  <a:pt x="3724" y="288"/>
                </a:moveTo>
                <a:cubicBezTo>
                  <a:pt x="2535" y="289"/>
                  <a:pt x="1346" y="290"/>
                  <a:pt x="1346" y="290"/>
                </a:cubicBezTo>
                <a:cubicBezTo>
                  <a:pt x="1304" y="288"/>
                  <a:pt x="1272" y="282"/>
                  <a:pt x="1246" y="258"/>
                </a:cubicBezTo>
                <a:cubicBezTo>
                  <a:pt x="1156" y="168"/>
                  <a:pt x="1066" y="79"/>
                  <a:pt x="1066" y="79"/>
                </a:cubicBezTo>
                <a:cubicBezTo>
                  <a:pt x="1034" y="48"/>
                  <a:pt x="1002" y="0"/>
                  <a:pt x="923" y="4"/>
                </a:cubicBezTo>
                <a:cubicBezTo>
                  <a:pt x="513" y="4"/>
                  <a:pt x="103" y="4"/>
                  <a:pt x="103" y="4"/>
                </a:cubicBezTo>
                <a:cubicBezTo>
                  <a:pt x="38" y="4"/>
                  <a:pt x="0" y="42"/>
                  <a:pt x="2" y="88"/>
                </a:cubicBezTo>
                <a:cubicBezTo>
                  <a:pt x="2" y="410"/>
                  <a:pt x="2" y="729"/>
                  <a:pt x="2" y="729"/>
                </a:cubicBezTo>
                <a:cubicBezTo>
                  <a:pt x="0" y="812"/>
                  <a:pt x="103" y="804"/>
                  <a:pt x="103" y="804"/>
                </a:cubicBezTo>
                <a:cubicBezTo>
                  <a:pt x="1895" y="804"/>
                  <a:pt x="3688" y="804"/>
                  <a:pt x="3688" y="804"/>
                </a:cubicBezTo>
                <a:cubicBezTo>
                  <a:pt x="3688" y="804"/>
                  <a:pt x="3794" y="816"/>
                  <a:pt x="3790" y="716"/>
                </a:cubicBezTo>
                <a:cubicBezTo>
                  <a:pt x="3790" y="536"/>
                  <a:pt x="3790" y="356"/>
                  <a:pt x="3790" y="356"/>
                </a:cubicBezTo>
                <a:cubicBezTo>
                  <a:pt x="3790" y="356"/>
                  <a:pt x="3796" y="288"/>
                  <a:pt x="3724" y="288"/>
                </a:cubicBezTo>
                <a:close/>
              </a:path>
            </a:pathLst>
          </a:custGeom>
          <a:gradFill rotWithShape="1">
            <a:gsLst>
              <a:gs pos="0">
                <a:schemeClr val="hlink"/>
              </a:gs>
              <a:gs pos="100000">
                <a:schemeClr val="hlink">
                  <a:gamma/>
                  <a:shade val="46275"/>
                  <a:invGamma/>
                </a:schemeClr>
              </a:gs>
            </a:gsLst>
            <a:lin ang="5400000" scaled="1"/>
          </a:gradFill>
          <a:ln w="9525">
            <a:noFill/>
            <a:round/>
            <a:headEnd/>
            <a:tailEnd/>
          </a:ln>
          <a:effectLst>
            <a:outerShdw dist="35921" dir="2700000" algn="ctr" rotWithShape="0">
              <a:schemeClr val="bg2"/>
            </a:outerShdw>
          </a:effectLst>
        </p:spPr>
        <p:txBody>
          <a:bodyPr/>
          <a:lstStyle/>
          <a:p>
            <a:endParaRPr lang="fr-FR"/>
          </a:p>
        </p:txBody>
      </p:sp>
      <p:sp>
        <p:nvSpPr>
          <p:cNvPr id="86021" name="Rectangle 5"/>
          <p:cNvSpPr>
            <a:spLocks noChangeArrowheads="1"/>
          </p:cNvSpPr>
          <p:nvPr/>
        </p:nvSpPr>
        <p:spPr bwMode="gray">
          <a:xfrm>
            <a:off x="928688" y="3184525"/>
            <a:ext cx="1643062" cy="1639888"/>
          </a:xfrm>
          <a:prstGeom prst="rect">
            <a:avLst/>
          </a:prstGeom>
          <a:gradFill rotWithShape="1">
            <a:gsLst>
              <a:gs pos="0">
                <a:srgbClr val="DAE9FA">
                  <a:gamma/>
                  <a:tint val="0"/>
                  <a:invGamma/>
                </a:srgbClr>
              </a:gs>
              <a:gs pos="100000">
                <a:srgbClr val="DAE9FA"/>
              </a:gs>
            </a:gsLst>
            <a:lin ang="5400000" scaled="1"/>
          </a:gradFill>
          <a:ln w="9525">
            <a:solidFill>
              <a:srgbClr val="F8F8F8"/>
            </a:solidFill>
            <a:miter lim="800000"/>
            <a:headEnd/>
            <a:tailEnd/>
          </a:ln>
          <a:effectLst>
            <a:outerShdw dist="35921" dir="2700000" algn="ctr" rotWithShape="0">
              <a:srgbClr val="080808">
                <a:alpha val="50000"/>
              </a:srgbClr>
            </a:outerShdw>
          </a:effectLst>
        </p:spPr>
        <p:txBody>
          <a:bodyPr wrap="none" anchor="ctr"/>
          <a:lstStyle/>
          <a:p>
            <a:endParaRPr lang="fr-FR"/>
          </a:p>
        </p:txBody>
      </p:sp>
      <p:sp>
        <p:nvSpPr>
          <p:cNvPr id="86022" name="Rectangle 6"/>
          <p:cNvSpPr>
            <a:spLocks noChangeArrowheads="1"/>
          </p:cNvSpPr>
          <p:nvPr/>
        </p:nvSpPr>
        <p:spPr bwMode="gray">
          <a:xfrm>
            <a:off x="2770188" y="3184525"/>
            <a:ext cx="1643062" cy="1639888"/>
          </a:xfrm>
          <a:prstGeom prst="rect">
            <a:avLst/>
          </a:prstGeom>
          <a:gradFill rotWithShape="1">
            <a:gsLst>
              <a:gs pos="0">
                <a:srgbClr val="DAE9FA">
                  <a:gamma/>
                  <a:tint val="0"/>
                  <a:invGamma/>
                </a:srgbClr>
              </a:gs>
              <a:gs pos="100000">
                <a:srgbClr val="DAE9FA"/>
              </a:gs>
            </a:gsLst>
            <a:lin ang="5400000" scaled="1"/>
          </a:gradFill>
          <a:ln w="9525">
            <a:solidFill>
              <a:srgbClr val="F8F8F8"/>
            </a:solidFill>
            <a:miter lim="800000"/>
            <a:headEnd/>
            <a:tailEnd/>
          </a:ln>
          <a:effectLst>
            <a:outerShdw dist="35921" dir="2700000" algn="ctr" rotWithShape="0">
              <a:srgbClr val="080808">
                <a:alpha val="50000"/>
              </a:srgbClr>
            </a:outerShdw>
          </a:effectLst>
        </p:spPr>
        <p:txBody>
          <a:bodyPr wrap="none" anchor="ctr"/>
          <a:lstStyle/>
          <a:p>
            <a:endParaRPr lang="fr-FR"/>
          </a:p>
        </p:txBody>
      </p:sp>
      <p:sp>
        <p:nvSpPr>
          <p:cNvPr id="86023" name="Rectangle 7"/>
          <p:cNvSpPr>
            <a:spLocks noChangeArrowheads="1"/>
          </p:cNvSpPr>
          <p:nvPr/>
        </p:nvSpPr>
        <p:spPr bwMode="gray">
          <a:xfrm>
            <a:off x="4600575" y="3184525"/>
            <a:ext cx="1643063" cy="1639888"/>
          </a:xfrm>
          <a:prstGeom prst="rect">
            <a:avLst/>
          </a:prstGeom>
          <a:gradFill rotWithShape="1">
            <a:gsLst>
              <a:gs pos="0">
                <a:srgbClr val="DAE9FA">
                  <a:gamma/>
                  <a:tint val="0"/>
                  <a:invGamma/>
                </a:srgbClr>
              </a:gs>
              <a:gs pos="100000">
                <a:srgbClr val="DAE9FA"/>
              </a:gs>
            </a:gsLst>
            <a:lin ang="5400000" scaled="1"/>
          </a:gradFill>
          <a:ln w="9525">
            <a:solidFill>
              <a:srgbClr val="F8F8F8"/>
            </a:solidFill>
            <a:miter lim="800000"/>
            <a:headEnd/>
            <a:tailEnd/>
          </a:ln>
          <a:effectLst>
            <a:outerShdw dist="35921" dir="2700000" algn="ctr" rotWithShape="0">
              <a:srgbClr val="080808">
                <a:alpha val="50000"/>
              </a:srgbClr>
            </a:outerShdw>
          </a:effectLst>
        </p:spPr>
        <p:txBody>
          <a:bodyPr wrap="none" anchor="ctr"/>
          <a:lstStyle/>
          <a:p>
            <a:endParaRPr lang="fr-FR"/>
          </a:p>
        </p:txBody>
      </p:sp>
      <p:sp>
        <p:nvSpPr>
          <p:cNvPr id="86024" name="Rectangle 8"/>
          <p:cNvSpPr>
            <a:spLocks noChangeArrowheads="1"/>
          </p:cNvSpPr>
          <p:nvPr/>
        </p:nvSpPr>
        <p:spPr bwMode="gray">
          <a:xfrm>
            <a:off x="6442075" y="3184525"/>
            <a:ext cx="1643063" cy="1639888"/>
          </a:xfrm>
          <a:prstGeom prst="rect">
            <a:avLst/>
          </a:prstGeom>
          <a:gradFill rotWithShape="1">
            <a:gsLst>
              <a:gs pos="0">
                <a:srgbClr val="DAE9FA">
                  <a:gamma/>
                  <a:tint val="0"/>
                  <a:invGamma/>
                </a:srgbClr>
              </a:gs>
              <a:gs pos="100000">
                <a:srgbClr val="DAE9FA"/>
              </a:gs>
            </a:gsLst>
            <a:lin ang="5400000" scaled="1"/>
          </a:gradFill>
          <a:ln w="9525">
            <a:solidFill>
              <a:srgbClr val="F8F8F8"/>
            </a:solidFill>
            <a:miter lim="800000"/>
            <a:headEnd/>
            <a:tailEnd/>
          </a:ln>
          <a:effectLst>
            <a:outerShdw dist="35921" dir="2700000" algn="ctr" rotWithShape="0">
              <a:srgbClr val="080808">
                <a:alpha val="50000"/>
              </a:srgbClr>
            </a:outerShdw>
          </a:effectLst>
        </p:spPr>
        <p:txBody>
          <a:bodyPr wrap="none" anchor="ctr"/>
          <a:lstStyle/>
          <a:p>
            <a:endParaRPr lang="fr-FR"/>
          </a:p>
        </p:txBody>
      </p:sp>
      <p:sp>
        <p:nvSpPr>
          <p:cNvPr id="86025" name="Rectangle 9"/>
          <p:cNvSpPr>
            <a:spLocks noChangeArrowheads="1"/>
          </p:cNvSpPr>
          <p:nvPr/>
        </p:nvSpPr>
        <p:spPr bwMode="white">
          <a:xfrm>
            <a:off x="749300" y="2033588"/>
            <a:ext cx="2219325" cy="457200"/>
          </a:xfrm>
          <a:prstGeom prst="rect">
            <a:avLst/>
          </a:prstGeom>
          <a:noFill/>
          <a:ln w="9525" algn="ctr">
            <a:noFill/>
            <a:miter lim="800000"/>
            <a:headEnd/>
            <a:tailEnd/>
          </a:ln>
          <a:effectLst>
            <a:outerShdw dist="17961" dir="2700000" algn="ctr" rotWithShape="0">
              <a:srgbClr val="000000">
                <a:alpha val="50000"/>
              </a:srgbClr>
            </a:outerShdw>
          </a:effectLst>
        </p:spPr>
        <p:txBody>
          <a:bodyPr>
            <a:spAutoFit/>
          </a:bodyPr>
          <a:lstStyle/>
          <a:p>
            <a:r>
              <a:rPr lang="en-US" sz="2400" b="1" i="1" dirty="0">
                <a:solidFill>
                  <a:srgbClr val="F8F8F8"/>
                </a:solidFill>
              </a:rPr>
              <a:t> </a:t>
            </a:r>
            <a:r>
              <a:rPr lang="ar-DZ" sz="2400" b="1" i="1" dirty="0" smtClean="0">
                <a:solidFill>
                  <a:srgbClr val="F8F8F8"/>
                </a:solidFill>
              </a:rPr>
              <a:t>القناة</a:t>
            </a:r>
            <a:endParaRPr lang="en-US" sz="2400" b="1" i="1" dirty="0">
              <a:solidFill>
                <a:srgbClr val="F8F8F8"/>
              </a:solidFill>
            </a:endParaRPr>
          </a:p>
        </p:txBody>
      </p:sp>
      <p:sp>
        <p:nvSpPr>
          <p:cNvPr id="86026" name="Rectangle 10"/>
          <p:cNvSpPr>
            <a:spLocks noChangeArrowheads="1"/>
          </p:cNvSpPr>
          <p:nvPr/>
        </p:nvSpPr>
        <p:spPr bwMode="gray">
          <a:xfrm>
            <a:off x="950913" y="3740150"/>
            <a:ext cx="1635125" cy="338554"/>
          </a:xfrm>
          <a:prstGeom prst="rect">
            <a:avLst/>
          </a:prstGeom>
          <a:noFill/>
          <a:ln w="9525">
            <a:noFill/>
            <a:miter lim="800000"/>
            <a:headEnd/>
            <a:tailEnd/>
          </a:ln>
          <a:effectLst/>
        </p:spPr>
        <p:txBody>
          <a:bodyPr>
            <a:spAutoFit/>
          </a:bodyPr>
          <a:lstStyle/>
          <a:p>
            <a:pPr algn="ctr">
              <a:spcBef>
                <a:spcPct val="50000"/>
              </a:spcBef>
            </a:pPr>
            <a:r>
              <a:rPr lang="ar-DZ" sz="1600" dirty="0" smtClean="0">
                <a:solidFill>
                  <a:srgbClr val="080808"/>
                </a:solidFill>
              </a:rPr>
              <a:t>التي وصلت</a:t>
            </a:r>
            <a:endParaRPr lang="en-US" sz="1600" dirty="0">
              <a:solidFill>
                <a:srgbClr val="080808"/>
              </a:solidFill>
            </a:endParaRPr>
          </a:p>
        </p:txBody>
      </p:sp>
      <p:sp>
        <p:nvSpPr>
          <p:cNvPr id="86027" name="Rectangle 11"/>
          <p:cNvSpPr>
            <a:spLocks noChangeArrowheads="1"/>
          </p:cNvSpPr>
          <p:nvPr/>
        </p:nvSpPr>
        <p:spPr bwMode="gray">
          <a:xfrm>
            <a:off x="6040438" y="5562600"/>
            <a:ext cx="2219325" cy="366713"/>
          </a:xfrm>
          <a:prstGeom prst="rect">
            <a:avLst/>
          </a:prstGeom>
          <a:noFill/>
          <a:ln w="9525" algn="ctr">
            <a:noFill/>
            <a:miter lim="800000"/>
            <a:headEnd/>
            <a:tailEnd/>
          </a:ln>
          <a:effectLst>
            <a:outerShdw dist="17961" dir="2700000" algn="ctr" rotWithShape="0">
              <a:srgbClr val="000000">
                <a:alpha val="50000"/>
              </a:srgbClr>
            </a:outerShdw>
          </a:effectLst>
        </p:spPr>
        <p:txBody>
          <a:bodyPr>
            <a:spAutoFit/>
          </a:bodyPr>
          <a:lstStyle/>
          <a:p>
            <a:pPr algn="r"/>
            <a:r>
              <a:rPr lang="ar-DZ" b="1" i="1" dirty="0" smtClean="0">
                <a:solidFill>
                  <a:srgbClr val="F8F8F8"/>
                </a:solidFill>
              </a:rPr>
              <a:t>التغذية الراجعة</a:t>
            </a:r>
            <a:endParaRPr lang="en-US" b="1" i="1" dirty="0">
              <a:solidFill>
                <a:srgbClr val="F8F8F8"/>
              </a:solidFill>
            </a:endParaRPr>
          </a:p>
        </p:txBody>
      </p:sp>
      <p:sp>
        <p:nvSpPr>
          <p:cNvPr id="86028" name="Rectangle 12"/>
          <p:cNvSpPr>
            <a:spLocks noChangeArrowheads="1"/>
          </p:cNvSpPr>
          <p:nvPr/>
        </p:nvSpPr>
        <p:spPr bwMode="gray">
          <a:xfrm>
            <a:off x="3121025" y="2730500"/>
            <a:ext cx="1026243" cy="338554"/>
          </a:xfrm>
          <a:prstGeom prst="rect">
            <a:avLst/>
          </a:prstGeom>
          <a:noFill/>
          <a:ln w="9525">
            <a:noFill/>
            <a:miter lim="800000"/>
            <a:headEnd/>
            <a:tailEnd/>
          </a:ln>
          <a:effectLst/>
        </p:spPr>
        <p:txBody>
          <a:bodyPr wrap="none">
            <a:spAutoFit/>
          </a:bodyPr>
          <a:lstStyle/>
          <a:p>
            <a:pPr>
              <a:spcBef>
                <a:spcPct val="50000"/>
              </a:spcBef>
            </a:pPr>
            <a:r>
              <a:rPr lang="ar-DZ" sz="1600" dirty="0" smtClean="0">
                <a:solidFill>
                  <a:srgbClr val="F8F8F8"/>
                </a:solidFill>
              </a:rPr>
              <a:t>إرسال الفكرة</a:t>
            </a:r>
            <a:endParaRPr lang="en-US" sz="1600" dirty="0">
              <a:solidFill>
                <a:srgbClr val="F8F8F8"/>
              </a:solidFill>
            </a:endParaRPr>
          </a:p>
        </p:txBody>
      </p:sp>
      <p:cxnSp>
        <p:nvCxnSpPr>
          <p:cNvPr id="86030" name="AutoShape 14"/>
          <p:cNvCxnSpPr>
            <a:cxnSpLocks noChangeShapeType="1"/>
            <a:stCxn id="86024" idx="0"/>
            <a:endCxn id="86028" idx="3"/>
          </p:cNvCxnSpPr>
          <p:nvPr/>
        </p:nvCxnSpPr>
        <p:spPr bwMode="gray">
          <a:xfrm rot="16200000" flipV="1">
            <a:off x="5563064" y="1483981"/>
            <a:ext cx="284748" cy="3116339"/>
          </a:xfrm>
          <a:prstGeom prst="bentConnector2">
            <a:avLst/>
          </a:prstGeom>
          <a:noFill/>
          <a:ln w="9525">
            <a:solidFill>
              <a:srgbClr val="EAEAEA"/>
            </a:solidFill>
            <a:miter lim="800000"/>
            <a:headEnd/>
            <a:tailEnd type="triangle" w="med" len="med"/>
          </a:ln>
          <a:effectLst/>
        </p:spPr>
      </p:cxnSp>
      <p:cxnSp>
        <p:nvCxnSpPr>
          <p:cNvPr id="86031" name="AutoShape 15"/>
          <p:cNvCxnSpPr>
            <a:cxnSpLocks noChangeShapeType="1"/>
            <a:stCxn id="86021" idx="2"/>
            <a:endCxn id="86022" idx="2"/>
          </p:cNvCxnSpPr>
          <p:nvPr/>
        </p:nvCxnSpPr>
        <p:spPr bwMode="gray">
          <a:xfrm rot="16200000" flipH="1">
            <a:off x="2670969" y="3904457"/>
            <a:ext cx="1587" cy="1841500"/>
          </a:xfrm>
          <a:prstGeom prst="bentConnector3">
            <a:avLst>
              <a:gd name="adj1" fmla="val 14300000"/>
            </a:avLst>
          </a:prstGeom>
          <a:noFill/>
          <a:ln w="9525">
            <a:solidFill>
              <a:srgbClr val="EAEAEA"/>
            </a:solidFill>
            <a:miter lim="800000"/>
            <a:headEnd type="triangle" w="med" len="med"/>
            <a:tailEnd type="triangle" w="med" len="med"/>
          </a:ln>
          <a:effectLst/>
        </p:spPr>
      </p:cxnSp>
      <p:cxnSp>
        <p:nvCxnSpPr>
          <p:cNvPr id="86032" name="AutoShape 16"/>
          <p:cNvCxnSpPr>
            <a:cxnSpLocks noChangeShapeType="1"/>
            <a:stCxn id="86023" idx="2"/>
            <a:endCxn id="86024" idx="2"/>
          </p:cNvCxnSpPr>
          <p:nvPr/>
        </p:nvCxnSpPr>
        <p:spPr bwMode="gray">
          <a:xfrm rot="16200000" flipH="1">
            <a:off x="6342856" y="3904457"/>
            <a:ext cx="1587" cy="1841500"/>
          </a:xfrm>
          <a:prstGeom prst="bentConnector3">
            <a:avLst>
              <a:gd name="adj1" fmla="val 14300000"/>
            </a:avLst>
          </a:prstGeom>
          <a:noFill/>
          <a:ln w="9525">
            <a:solidFill>
              <a:srgbClr val="EAEAEA"/>
            </a:solidFill>
            <a:miter lim="800000"/>
            <a:headEnd type="triangle" w="med" len="med"/>
            <a:tailEnd type="triangle" w="med" len="med"/>
          </a:ln>
          <a:effectLst/>
        </p:spPr>
      </p:cxnSp>
      <p:sp>
        <p:nvSpPr>
          <p:cNvPr id="86033" name="Rectangle 17"/>
          <p:cNvSpPr>
            <a:spLocks noChangeArrowheads="1"/>
          </p:cNvSpPr>
          <p:nvPr/>
        </p:nvSpPr>
        <p:spPr bwMode="gray">
          <a:xfrm>
            <a:off x="2776538" y="3740150"/>
            <a:ext cx="1635125" cy="338554"/>
          </a:xfrm>
          <a:prstGeom prst="rect">
            <a:avLst/>
          </a:prstGeom>
          <a:noFill/>
          <a:ln w="9525">
            <a:noFill/>
            <a:miter lim="800000"/>
            <a:headEnd/>
            <a:tailEnd/>
          </a:ln>
          <a:effectLst/>
        </p:spPr>
        <p:txBody>
          <a:bodyPr>
            <a:spAutoFit/>
          </a:bodyPr>
          <a:lstStyle/>
          <a:p>
            <a:pPr algn="ctr">
              <a:spcBef>
                <a:spcPct val="50000"/>
              </a:spcBef>
            </a:pPr>
            <a:r>
              <a:rPr lang="ar-DZ" sz="1600" dirty="0" smtClean="0">
                <a:solidFill>
                  <a:srgbClr val="080808"/>
                </a:solidFill>
              </a:rPr>
              <a:t>فهم الفكرة</a:t>
            </a:r>
            <a:endParaRPr lang="en-US" sz="1600" dirty="0">
              <a:solidFill>
                <a:srgbClr val="080808"/>
              </a:solidFill>
            </a:endParaRPr>
          </a:p>
        </p:txBody>
      </p:sp>
      <p:sp>
        <p:nvSpPr>
          <p:cNvPr id="86034" name="Rectangle 18"/>
          <p:cNvSpPr>
            <a:spLocks noChangeArrowheads="1"/>
          </p:cNvSpPr>
          <p:nvPr/>
        </p:nvSpPr>
        <p:spPr bwMode="gray">
          <a:xfrm>
            <a:off x="4605338" y="3740150"/>
            <a:ext cx="1635125" cy="338554"/>
          </a:xfrm>
          <a:prstGeom prst="rect">
            <a:avLst/>
          </a:prstGeom>
          <a:noFill/>
          <a:ln w="9525">
            <a:noFill/>
            <a:miter lim="800000"/>
            <a:headEnd/>
            <a:tailEnd/>
          </a:ln>
          <a:effectLst/>
        </p:spPr>
        <p:txBody>
          <a:bodyPr>
            <a:spAutoFit/>
          </a:bodyPr>
          <a:lstStyle/>
          <a:p>
            <a:pPr algn="ctr">
              <a:spcBef>
                <a:spcPct val="50000"/>
              </a:spcBef>
            </a:pPr>
            <a:r>
              <a:rPr lang="ar-DZ" sz="1600" dirty="0" smtClean="0">
                <a:solidFill>
                  <a:srgbClr val="080808"/>
                </a:solidFill>
              </a:rPr>
              <a:t>الفكرة</a:t>
            </a:r>
            <a:endParaRPr lang="en-US" sz="1600" dirty="0">
              <a:solidFill>
                <a:srgbClr val="080808"/>
              </a:solidFill>
            </a:endParaRPr>
          </a:p>
        </p:txBody>
      </p:sp>
      <p:sp>
        <p:nvSpPr>
          <p:cNvPr id="86035" name="Rectangle 19"/>
          <p:cNvSpPr>
            <a:spLocks noChangeArrowheads="1"/>
          </p:cNvSpPr>
          <p:nvPr/>
        </p:nvSpPr>
        <p:spPr bwMode="gray">
          <a:xfrm>
            <a:off x="6454775" y="3740150"/>
            <a:ext cx="1635125" cy="338554"/>
          </a:xfrm>
          <a:prstGeom prst="rect">
            <a:avLst/>
          </a:prstGeom>
          <a:noFill/>
          <a:ln w="9525">
            <a:noFill/>
            <a:miter lim="800000"/>
            <a:headEnd/>
            <a:tailEnd/>
          </a:ln>
          <a:effectLst/>
        </p:spPr>
        <p:txBody>
          <a:bodyPr>
            <a:spAutoFit/>
          </a:bodyPr>
          <a:lstStyle/>
          <a:p>
            <a:pPr algn="ctr">
              <a:spcBef>
                <a:spcPct val="50000"/>
              </a:spcBef>
            </a:pPr>
            <a:r>
              <a:rPr lang="ar-DZ" sz="1600" dirty="0" smtClean="0">
                <a:solidFill>
                  <a:srgbClr val="080808"/>
                </a:solidFill>
              </a:rPr>
              <a:t>المراد إرسالها</a:t>
            </a:r>
            <a:endParaRPr lang="en-US" sz="1600" dirty="0">
              <a:solidFill>
                <a:srgbClr val="080808"/>
              </a:solidFill>
            </a:endParaRPr>
          </a:p>
        </p:txBody>
      </p:sp>
      <p:sp>
        <p:nvSpPr>
          <p:cNvPr id="86036" name="Rectangle 20"/>
          <p:cNvSpPr>
            <a:spLocks noChangeArrowheads="1"/>
          </p:cNvSpPr>
          <p:nvPr/>
        </p:nvSpPr>
        <p:spPr bwMode="black">
          <a:xfrm>
            <a:off x="1017588" y="3373438"/>
            <a:ext cx="625492" cy="369332"/>
          </a:xfrm>
          <a:prstGeom prst="rect">
            <a:avLst/>
          </a:prstGeom>
          <a:noFill/>
          <a:ln w="9525">
            <a:noFill/>
            <a:miter lim="800000"/>
            <a:headEnd/>
            <a:tailEnd/>
          </a:ln>
          <a:effectLst/>
        </p:spPr>
        <p:txBody>
          <a:bodyPr wrap="none">
            <a:spAutoFit/>
          </a:bodyPr>
          <a:lstStyle/>
          <a:p>
            <a:r>
              <a:rPr lang="ar-DZ" b="1" dirty="0" smtClean="0">
                <a:solidFill>
                  <a:schemeClr val="tx2"/>
                </a:solidFill>
              </a:rPr>
              <a:t>الفكرة</a:t>
            </a:r>
            <a:endParaRPr lang="en-US" b="1" dirty="0">
              <a:solidFill>
                <a:schemeClr val="tx2"/>
              </a:solidFill>
            </a:endParaRPr>
          </a:p>
        </p:txBody>
      </p:sp>
      <p:sp>
        <p:nvSpPr>
          <p:cNvPr id="86037" name="Rectangle 21"/>
          <p:cNvSpPr>
            <a:spLocks noChangeArrowheads="1"/>
          </p:cNvSpPr>
          <p:nvPr/>
        </p:nvSpPr>
        <p:spPr bwMode="black">
          <a:xfrm>
            <a:off x="2862263" y="3373438"/>
            <a:ext cx="968535" cy="369332"/>
          </a:xfrm>
          <a:prstGeom prst="rect">
            <a:avLst/>
          </a:prstGeom>
          <a:noFill/>
          <a:ln w="9525">
            <a:noFill/>
            <a:miter lim="800000"/>
            <a:headEnd/>
            <a:tailEnd/>
          </a:ln>
          <a:effectLst/>
        </p:spPr>
        <p:txBody>
          <a:bodyPr wrap="none">
            <a:spAutoFit/>
          </a:bodyPr>
          <a:lstStyle/>
          <a:p>
            <a:pPr algn="r" rtl="1"/>
            <a:r>
              <a:rPr lang="ar-DZ" b="1" dirty="0" smtClean="0">
                <a:solidFill>
                  <a:schemeClr val="tx2"/>
                </a:solidFill>
              </a:rPr>
              <a:t>فك الترميز</a:t>
            </a:r>
            <a:endParaRPr lang="en-US" b="1" dirty="0">
              <a:solidFill>
                <a:schemeClr val="tx2"/>
              </a:solidFill>
            </a:endParaRPr>
          </a:p>
        </p:txBody>
      </p:sp>
      <p:sp>
        <p:nvSpPr>
          <p:cNvPr id="86038" name="Rectangle 22"/>
          <p:cNvSpPr>
            <a:spLocks noChangeArrowheads="1"/>
          </p:cNvSpPr>
          <p:nvPr/>
        </p:nvSpPr>
        <p:spPr bwMode="black">
          <a:xfrm>
            <a:off x="4692650" y="3373438"/>
            <a:ext cx="708848" cy="369332"/>
          </a:xfrm>
          <a:prstGeom prst="rect">
            <a:avLst/>
          </a:prstGeom>
          <a:noFill/>
          <a:ln w="9525">
            <a:noFill/>
            <a:miter lim="800000"/>
            <a:headEnd/>
            <a:tailEnd/>
          </a:ln>
          <a:effectLst/>
        </p:spPr>
        <p:txBody>
          <a:bodyPr wrap="none">
            <a:spAutoFit/>
          </a:bodyPr>
          <a:lstStyle/>
          <a:p>
            <a:pPr algn="r" rtl="1"/>
            <a:r>
              <a:rPr lang="ar-DZ" b="1" dirty="0" smtClean="0">
                <a:solidFill>
                  <a:schemeClr val="tx2"/>
                </a:solidFill>
              </a:rPr>
              <a:t>الترميز</a:t>
            </a:r>
            <a:endParaRPr lang="en-US" b="1" dirty="0">
              <a:solidFill>
                <a:schemeClr val="tx2"/>
              </a:solidFill>
            </a:endParaRPr>
          </a:p>
        </p:txBody>
      </p:sp>
      <p:sp>
        <p:nvSpPr>
          <p:cNvPr id="86039" name="Rectangle 23"/>
          <p:cNvSpPr>
            <a:spLocks noChangeArrowheads="1"/>
          </p:cNvSpPr>
          <p:nvPr/>
        </p:nvSpPr>
        <p:spPr bwMode="black">
          <a:xfrm>
            <a:off x="6530975" y="3373438"/>
            <a:ext cx="625492" cy="369332"/>
          </a:xfrm>
          <a:prstGeom prst="rect">
            <a:avLst/>
          </a:prstGeom>
          <a:noFill/>
          <a:ln w="9525">
            <a:noFill/>
            <a:miter lim="800000"/>
            <a:headEnd/>
            <a:tailEnd/>
          </a:ln>
          <a:effectLst/>
        </p:spPr>
        <p:txBody>
          <a:bodyPr wrap="none">
            <a:spAutoFit/>
          </a:bodyPr>
          <a:lstStyle/>
          <a:p>
            <a:r>
              <a:rPr lang="ar-DZ" b="1" dirty="0" smtClean="0">
                <a:solidFill>
                  <a:schemeClr val="tx2"/>
                </a:solidFill>
              </a:rPr>
              <a:t>الفكرة</a:t>
            </a:r>
            <a:endParaRPr lang="en-US" b="1" dirty="0">
              <a:solidFill>
                <a:schemeClr val="tx2"/>
              </a:solidFill>
            </a:endParaRPr>
          </a:p>
        </p:txBody>
      </p:sp>
      <p:sp>
        <p:nvSpPr>
          <p:cNvPr id="86040" name="AutoShape 24"/>
          <p:cNvSpPr>
            <a:spLocks noChangeArrowheads="1"/>
          </p:cNvSpPr>
          <p:nvPr/>
        </p:nvSpPr>
        <p:spPr bwMode="gray">
          <a:xfrm rot="5400000">
            <a:off x="1643063" y="4473575"/>
            <a:ext cx="177800" cy="152400"/>
          </a:xfrm>
          <a:prstGeom prst="triangle">
            <a:avLst>
              <a:gd name="adj" fmla="val 50000"/>
            </a:avLst>
          </a:prstGeom>
          <a:solidFill>
            <a:srgbClr val="FF3300"/>
          </a:solidFill>
          <a:ln w="9525">
            <a:noFill/>
            <a:miter lim="800000"/>
            <a:headEnd/>
            <a:tailEnd/>
          </a:ln>
          <a:effectLst>
            <a:outerShdw dist="35921" dir="2700000" algn="ctr" rotWithShape="0">
              <a:schemeClr val="bg2"/>
            </a:outerShdw>
          </a:effectLst>
        </p:spPr>
        <p:txBody>
          <a:bodyPr rot="10800000" vert="eaVert" wrap="none" anchor="ctr"/>
          <a:lstStyle/>
          <a:p>
            <a:pPr algn="ctr"/>
            <a:endParaRPr lang="fr-FR">
              <a:effectLst>
                <a:outerShdw blurRad="38100" dist="38100" dir="2700000" algn="tl">
                  <a:srgbClr val="FFFFFF"/>
                </a:outerShdw>
              </a:effectLst>
            </a:endParaRPr>
          </a:p>
        </p:txBody>
      </p:sp>
      <p:sp>
        <p:nvSpPr>
          <p:cNvPr id="86041" name="AutoShape 25"/>
          <p:cNvSpPr>
            <a:spLocks noChangeArrowheads="1"/>
          </p:cNvSpPr>
          <p:nvPr/>
        </p:nvSpPr>
        <p:spPr bwMode="gray">
          <a:xfrm rot="5400000">
            <a:off x="3460750" y="4473575"/>
            <a:ext cx="177800" cy="152400"/>
          </a:xfrm>
          <a:prstGeom prst="triangle">
            <a:avLst>
              <a:gd name="adj" fmla="val 50000"/>
            </a:avLst>
          </a:prstGeom>
          <a:solidFill>
            <a:srgbClr val="FF3300"/>
          </a:solidFill>
          <a:ln w="9525">
            <a:noFill/>
            <a:miter lim="800000"/>
            <a:headEnd/>
            <a:tailEnd/>
          </a:ln>
          <a:effectLst>
            <a:outerShdw dist="35921" dir="2700000" algn="ctr" rotWithShape="0">
              <a:schemeClr val="bg2"/>
            </a:outerShdw>
          </a:effectLst>
        </p:spPr>
        <p:txBody>
          <a:bodyPr rot="10800000" vert="eaVert" wrap="none" anchor="ctr"/>
          <a:lstStyle/>
          <a:p>
            <a:pPr algn="ctr"/>
            <a:endParaRPr lang="fr-FR">
              <a:effectLst>
                <a:outerShdw blurRad="38100" dist="38100" dir="2700000" algn="tl">
                  <a:srgbClr val="FFFFFF"/>
                </a:outerShdw>
              </a:effectLst>
            </a:endParaRPr>
          </a:p>
        </p:txBody>
      </p:sp>
      <p:sp>
        <p:nvSpPr>
          <p:cNvPr id="86042" name="AutoShape 26"/>
          <p:cNvSpPr>
            <a:spLocks noChangeArrowheads="1"/>
          </p:cNvSpPr>
          <p:nvPr/>
        </p:nvSpPr>
        <p:spPr bwMode="gray">
          <a:xfrm rot="5400000">
            <a:off x="5365750" y="4473575"/>
            <a:ext cx="177800" cy="152400"/>
          </a:xfrm>
          <a:prstGeom prst="triangle">
            <a:avLst>
              <a:gd name="adj" fmla="val 50000"/>
            </a:avLst>
          </a:prstGeom>
          <a:solidFill>
            <a:srgbClr val="FF3300"/>
          </a:solidFill>
          <a:ln w="9525">
            <a:noFill/>
            <a:miter lim="800000"/>
            <a:headEnd/>
            <a:tailEnd/>
          </a:ln>
          <a:effectLst>
            <a:outerShdw dist="35921" dir="2700000" algn="ctr" rotWithShape="0">
              <a:schemeClr val="bg2"/>
            </a:outerShdw>
          </a:effectLst>
        </p:spPr>
        <p:txBody>
          <a:bodyPr rot="10800000" vert="eaVert" wrap="none" anchor="ctr"/>
          <a:lstStyle/>
          <a:p>
            <a:pPr algn="ctr"/>
            <a:endParaRPr lang="fr-FR">
              <a:effectLst>
                <a:outerShdw blurRad="38100" dist="38100" dir="2700000" algn="tl">
                  <a:srgbClr val="FFFFFF"/>
                </a:outerShdw>
              </a:effectLst>
            </a:endParaRPr>
          </a:p>
        </p:txBody>
      </p:sp>
      <p:sp>
        <p:nvSpPr>
          <p:cNvPr id="86043" name="Rectangle 27"/>
          <p:cNvSpPr>
            <a:spLocks noChangeArrowheads="1"/>
          </p:cNvSpPr>
          <p:nvPr/>
        </p:nvSpPr>
        <p:spPr bwMode="gray">
          <a:xfrm rot="5400000">
            <a:off x="7170738" y="4473575"/>
            <a:ext cx="177800" cy="152400"/>
          </a:xfrm>
          <a:prstGeom prst="rect">
            <a:avLst/>
          </a:prstGeom>
          <a:solidFill>
            <a:srgbClr val="FF3300"/>
          </a:solidFill>
          <a:ln w="9525">
            <a:noFill/>
            <a:miter lim="800000"/>
            <a:headEnd/>
            <a:tailEnd/>
          </a:ln>
          <a:effectLst>
            <a:outerShdw dist="35921" dir="2700000" algn="ctr" rotWithShape="0">
              <a:schemeClr val="bg2"/>
            </a:outerShdw>
          </a:effectLst>
        </p:spPr>
        <p:txBody>
          <a:bodyPr rot="10800000" vert="eaVert" wrap="none" anchor="ctr"/>
          <a:lstStyle/>
          <a:p>
            <a:pPr algn="ctr"/>
            <a:endParaRPr lang="fr-FR">
              <a:effectLst>
                <a:outerShdw blurRad="38100" dist="38100" dir="2700000" algn="tl">
                  <a:srgbClr val="FFFFFF"/>
                </a:outerShdw>
              </a:effectLst>
            </a:endParaRPr>
          </a:p>
        </p:txBody>
      </p:sp>
      <p:sp>
        <p:nvSpPr>
          <p:cNvPr id="86044" name="Rectangle 28"/>
          <p:cNvSpPr>
            <a:spLocks noChangeArrowheads="1"/>
          </p:cNvSpPr>
          <p:nvPr/>
        </p:nvSpPr>
        <p:spPr bwMode="gray">
          <a:xfrm>
            <a:off x="4000496" y="2143116"/>
            <a:ext cx="974947" cy="338554"/>
          </a:xfrm>
          <a:prstGeom prst="rect">
            <a:avLst/>
          </a:prstGeom>
          <a:noFill/>
          <a:ln w="9525">
            <a:noFill/>
            <a:miter lim="800000"/>
            <a:headEnd/>
            <a:tailEnd/>
          </a:ln>
          <a:effectLst/>
        </p:spPr>
        <p:txBody>
          <a:bodyPr wrap="none">
            <a:spAutoFit/>
          </a:bodyPr>
          <a:lstStyle/>
          <a:p>
            <a:pPr algn="r">
              <a:spcBef>
                <a:spcPct val="50000"/>
              </a:spcBef>
            </a:pPr>
            <a:r>
              <a:rPr lang="en-US" sz="1600" dirty="0">
                <a:solidFill>
                  <a:srgbClr val="080808"/>
                </a:solidFill>
              </a:rPr>
              <a:t>* </a:t>
            </a:r>
            <a:r>
              <a:rPr lang="ar-DZ" sz="1600" dirty="0" smtClean="0">
                <a:solidFill>
                  <a:srgbClr val="080808"/>
                </a:solidFill>
              </a:rPr>
              <a:t>الضوضاء</a:t>
            </a:r>
            <a:endParaRPr lang="en-US" sz="1600" dirty="0">
              <a:solidFill>
                <a:srgbClr val="080808"/>
              </a:solidFill>
            </a:endParaRPr>
          </a:p>
        </p:txBody>
      </p:sp>
      <p:sp>
        <p:nvSpPr>
          <p:cNvPr id="86045" name="Rectangle 29"/>
          <p:cNvSpPr>
            <a:spLocks noChangeArrowheads="1"/>
          </p:cNvSpPr>
          <p:nvPr/>
        </p:nvSpPr>
        <p:spPr bwMode="gray">
          <a:xfrm>
            <a:off x="2786050" y="5429264"/>
            <a:ext cx="2727325" cy="336550"/>
          </a:xfrm>
          <a:prstGeom prst="rect">
            <a:avLst/>
          </a:prstGeom>
          <a:noFill/>
          <a:ln w="9525">
            <a:noFill/>
            <a:miter lim="800000"/>
            <a:headEnd/>
            <a:tailEnd/>
          </a:ln>
          <a:effectLst/>
        </p:spPr>
        <p:txBody>
          <a:bodyPr>
            <a:spAutoFit/>
          </a:bodyPr>
          <a:lstStyle/>
          <a:p>
            <a:pPr>
              <a:spcBef>
                <a:spcPct val="50000"/>
              </a:spcBef>
            </a:pPr>
            <a:r>
              <a:rPr lang="en-US" sz="1600" dirty="0">
                <a:solidFill>
                  <a:srgbClr val="080808"/>
                </a:solidFill>
              </a:rPr>
              <a:t>* </a:t>
            </a:r>
            <a:r>
              <a:rPr lang="ar-DZ" sz="1600" dirty="0" smtClean="0">
                <a:solidFill>
                  <a:srgbClr val="080808"/>
                </a:solidFill>
              </a:rPr>
              <a:t>التشويش</a:t>
            </a:r>
            <a:endParaRPr lang="en-US" sz="1600" dirty="0">
              <a:solidFill>
                <a:srgbClr val="080808"/>
              </a:solidFill>
            </a:endParaRPr>
          </a:p>
        </p:txBody>
      </p:sp>
      <p:cxnSp>
        <p:nvCxnSpPr>
          <p:cNvPr id="32" name="Forme 31"/>
          <p:cNvCxnSpPr>
            <a:endCxn id="86021" idx="0"/>
          </p:cNvCxnSpPr>
          <p:nvPr/>
        </p:nvCxnSpPr>
        <p:spPr>
          <a:xfrm rot="10800000" flipV="1">
            <a:off x="1750220" y="2857495"/>
            <a:ext cx="1107269" cy="327029"/>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grpSp>
        <p:nvGrpSpPr>
          <p:cNvPr id="33" name="Group 51"/>
          <p:cNvGrpSpPr>
            <a:grpSpLocks/>
          </p:cNvGrpSpPr>
          <p:nvPr/>
        </p:nvGrpSpPr>
        <p:grpSpPr bwMode="auto">
          <a:xfrm>
            <a:off x="4214810" y="1071546"/>
            <a:ext cx="4191000" cy="762000"/>
            <a:chOff x="144" y="1104"/>
            <a:chExt cx="2640" cy="480"/>
          </a:xfrm>
        </p:grpSpPr>
        <p:sp>
          <p:nvSpPr>
            <p:cNvPr id="34" name="AutoShape 52"/>
            <p:cNvSpPr>
              <a:spLocks noChangeArrowheads="1"/>
            </p:cNvSpPr>
            <p:nvPr/>
          </p:nvSpPr>
          <p:spPr bwMode="auto">
            <a:xfrm>
              <a:off x="144" y="1104"/>
              <a:ext cx="2640" cy="480"/>
            </a:xfrm>
            <a:prstGeom prst="wedgeRectCallout">
              <a:avLst>
                <a:gd name="adj1" fmla="val 40907"/>
                <a:gd name="adj2" fmla="val 111250"/>
              </a:avLst>
            </a:prstGeom>
            <a:solidFill>
              <a:srgbClr val="FFFFFF"/>
            </a:solidFill>
            <a:ln w="38100">
              <a:solidFill>
                <a:schemeClr val="accent2"/>
              </a:solidFill>
              <a:miter lim="800000"/>
              <a:headEnd/>
              <a:tailEnd/>
            </a:ln>
            <a:effectLst/>
          </p:spPr>
          <p:txBody>
            <a:bodyPr/>
            <a:lstStyle/>
            <a:p>
              <a:pPr algn="ctr"/>
              <a:endParaRPr lang="fr-FR"/>
            </a:p>
          </p:txBody>
        </p:sp>
        <p:sp>
          <p:nvSpPr>
            <p:cNvPr id="35" name="Rectangle 53"/>
            <p:cNvSpPr>
              <a:spLocks noChangeArrowheads="1"/>
            </p:cNvSpPr>
            <p:nvPr/>
          </p:nvSpPr>
          <p:spPr bwMode="auto">
            <a:xfrm>
              <a:off x="240" y="1200"/>
              <a:ext cx="2544" cy="368"/>
            </a:xfrm>
            <a:prstGeom prst="rect">
              <a:avLst/>
            </a:prstGeom>
            <a:noFill/>
            <a:ln w="9525" algn="ctr">
              <a:noFill/>
              <a:miter lim="800000"/>
              <a:headEnd/>
              <a:tailEnd/>
            </a:ln>
            <a:effectLst/>
          </p:spPr>
          <p:txBody>
            <a:bodyPr>
              <a:spAutoFit/>
            </a:bodyPr>
            <a:lstStyle/>
            <a:p>
              <a:pPr algn="just" rtl="1" eaLnBrk="0" hangingPunct="0"/>
              <a:r>
                <a:rPr lang="ar-DZ" sz="1600" b="1" dirty="0" smtClean="0"/>
                <a:t>هي </a:t>
              </a:r>
              <a:r>
                <a:rPr lang="ar-DZ" sz="1600" b="1" dirty="0"/>
                <a:t>العملية التي تنقل </a:t>
              </a:r>
              <a:r>
                <a:rPr lang="ar-DZ" sz="1600" b="1" dirty="0" err="1"/>
                <a:t>بها</a:t>
              </a:r>
              <a:r>
                <a:rPr lang="ar-DZ" sz="1600" b="1" dirty="0"/>
                <a:t> الرسالة من مصدر معين إلى مستقبل واحد أو أكثر بهدف تغيير </a:t>
              </a:r>
              <a:r>
                <a:rPr lang="ar-DZ" sz="1600" b="1" dirty="0" smtClean="0"/>
                <a:t>السلوك.</a:t>
              </a:r>
              <a:endParaRPr lang="en-US" sz="1600" b="1" dirty="0"/>
            </a:p>
          </p:txBody>
        </p:sp>
      </p:gr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576TGp_report_light">
  <a:themeElements>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B4E3EE"/>
        </a:lt1>
        <a:dk2>
          <a:srgbClr val="189180"/>
        </a:dk2>
        <a:lt2>
          <a:srgbClr val="808080"/>
        </a:lt2>
        <a:accent1>
          <a:srgbClr val="FF7F00"/>
        </a:accent1>
        <a:accent2>
          <a:srgbClr val="B3DC27"/>
        </a:accent2>
        <a:accent3>
          <a:srgbClr val="D6EFF5"/>
        </a:accent3>
        <a:accent4>
          <a:srgbClr val="000000"/>
        </a:accent4>
        <a:accent5>
          <a:srgbClr val="FFC0AA"/>
        </a:accent5>
        <a:accent6>
          <a:srgbClr val="A2C722"/>
        </a:accent6>
        <a:hlink>
          <a:srgbClr val="6FB9D7"/>
        </a:hlink>
        <a:folHlink>
          <a:srgbClr val="F93D17"/>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EE384"/>
        </a:lt1>
        <a:dk2>
          <a:srgbClr val="FD8334"/>
        </a:dk2>
        <a:lt2>
          <a:srgbClr val="808080"/>
        </a:lt2>
        <a:accent1>
          <a:srgbClr val="F98EB2"/>
        </a:accent1>
        <a:accent2>
          <a:srgbClr val="FCB43E"/>
        </a:accent2>
        <a:accent3>
          <a:srgbClr val="FEEFC2"/>
        </a:accent3>
        <a:accent4>
          <a:srgbClr val="000000"/>
        </a:accent4>
        <a:accent5>
          <a:srgbClr val="FBC6D5"/>
        </a:accent5>
        <a:accent6>
          <a:srgbClr val="E4A337"/>
        </a:accent6>
        <a:hlink>
          <a:srgbClr val="FA6D73"/>
        </a:hlink>
        <a:folHlink>
          <a:srgbClr val="D264C5"/>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4E1EE"/>
        </a:lt1>
        <a:dk2>
          <a:srgbClr val="2F84AF"/>
        </a:dk2>
        <a:lt2>
          <a:srgbClr val="808080"/>
        </a:lt2>
        <a:accent1>
          <a:srgbClr val="9899C1"/>
        </a:accent1>
        <a:accent2>
          <a:srgbClr val="4BBAC3"/>
        </a:accent2>
        <a:accent3>
          <a:srgbClr val="E6EEF5"/>
        </a:accent3>
        <a:accent4>
          <a:srgbClr val="000000"/>
        </a:accent4>
        <a:accent5>
          <a:srgbClr val="CACADD"/>
        </a:accent5>
        <a:accent6>
          <a:srgbClr val="43A8B0"/>
        </a:accent6>
        <a:hlink>
          <a:srgbClr val="7AC5B9"/>
        </a:hlink>
        <a:folHlink>
          <a:srgbClr val="719FC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576TGp_report_light</Template>
  <TotalTime>894</TotalTime>
  <Words>851</Words>
  <Application>Microsoft Office PowerPoint</Application>
  <PresentationFormat>Affichage à l'écran (4:3)</PresentationFormat>
  <Paragraphs>105</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576TGp_report_light</vt:lpstr>
      <vt:lpstr>إعداد الأستاذ: عابدي محمد السعيد جامعة محمد الشريف مساعدية- سوق أهراس</vt:lpstr>
      <vt:lpstr>محتوى المقياس</vt:lpstr>
      <vt:lpstr>محتوى المحاضرة 1- التعريف بالاتصال وعناصره</vt:lpstr>
      <vt:lpstr>تقديم</vt:lpstr>
      <vt:lpstr>مفهوم الاتصال الإداري</vt:lpstr>
      <vt:lpstr>أهمية الاتصال</vt:lpstr>
      <vt:lpstr>عناصر الاتصال</vt:lpstr>
      <vt:lpstr>عناصر الاتصال</vt:lpstr>
      <vt:lpstr>عملية الاتصال</vt:lpstr>
      <vt:lpstr>إجراءات عملية الاتصال</vt:lpstr>
      <vt:lpstr>كفاءة عملية الاتصال</vt:lpstr>
      <vt:lpstr>أشكال الاتصال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اتصال وتحرير إداري</dc:title>
  <dc:creator>it</dc:creator>
  <cp:lastModifiedBy>it</cp:lastModifiedBy>
  <cp:revision>20</cp:revision>
  <dcterms:created xsi:type="dcterms:W3CDTF">2017-02-05T05:41:51Z</dcterms:created>
  <dcterms:modified xsi:type="dcterms:W3CDTF">2023-02-28T18:34:41Z</dcterms:modified>
</cp:coreProperties>
</file>