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84" r:id="rId15"/>
  </p:sldIdLst>
  <p:sldSz cx="9753600" cy="73152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League Spartan" charset="0"/>
      <p:regular r:id="rId20"/>
    </p:embeddedFont>
    <p:embeddedFont>
      <p:font typeface="Aileron Bold" charset="0"/>
      <p:regular r:id="rId21"/>
    </p:embeddedFont>
    <p:embeddedFont>
      <p:font typeface="Canva Sans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862" r="-3086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75539">
            <a:off x="5102908" y="1329229"/>
            <a:ext cx="6040024" cy="4387473"/>
            <a:chOff x="0" y="0"/>
            <a:chExt cx="6350000" cy="46126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4612640"/>
            </a:xfrm>
            <a:custGeom>
              <a:avLst/>
              <a:gdLst/>
              <a:ahLst/>
              <a:cxnLst/>
              <a:rect l="l" t="t" r="r" b="b"/>
              <a:pathLst>
                <a:path w="6350000" h="4612640">
                  <a:moveTo>
                    <a:pt x="0" y="2670810"/>
                  </a:moveTo>
                  <a:lnTo>
                    <a:pt x="1606550" y="4612640"/>
                  </a:lnTo>
                  <a:lnTo>
                    <a:pt x="4968240" y="4612640"/>
                  </a:lnTo>
                  <a:lnTo>
                    <a:pt x="4968240" y="2670810"/>
                  </a:ln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l="-4462" r="-446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290596" y="1600200"/>
            <a:ext cx="5664648" cy="4114800"/>
            <a:chOff x="0" y="0"/>
            <a:chExt cx="6350000" cy="4612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4612640"/>
            </a:xfrm>
            <a:custGeom>
              <a:avLst/>
              <a:gdLst/>
              <a:ahLst/>
              <a:cxnLst/>
              <a:rect l="l" t="t" r="r" b="b"/>
              <a:pathLst>
                <a:path w="6350000" h="4612640">
                  <a:moveTo>
                    <a:pt x="0" y="2670810"/>
                  </a:moveTo>
                  <a:lnTo>
                    <a:pt x="1606550" y="4612640"/>
                  </a:lnTo>
                  <a:lnTo>
                    <a:pt x="4968240" y="4612640"/>
                  </a:lnTo>
                  <a:lnTo>
                    <a:pt x="4968240" y="2670810"/>
                  </a:ln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62" r="-446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342433">
            <a:off x="295787" y="2023064"/>
            <a:ext cx="2061695" cy="83600"/>
            <a:chOff x="0" y="0"/>
            <a:chExt cx="1357495" cy="55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0320" tIns="20320" rIns="20320" bIns="20320" rtlCol="0" anchor="ctr"/>
            <a:lstStyle/>
            <a:p>
              <a:pPr algn="ctr">
                <a:lnSpc>
                  <a:spcPts val="106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657338">
            <a:off x="3327014" y="5488272"/>
            <a:ext cx="2061695" cy="83600"/>
            <a:chOff x="0" y="0"/>
            <a:chExt cx="1357495" cy="550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0320" tIns="20320" rIns="20320" bIns="20320" rtlCol="0" anchor="ctr"/>
            <a:lstStyle/>
            <a:p>
              <a:pPr algn="ctr">
                <a:lnSpc>
                  <a:spcPts val="106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342433">
            <a:off x="-295873" y="2454109"/>
            <a:ext cx="2061695" cy="83600"/>
            <a:chOff x="0" y="0"/>
            <a:chExt cx="1357495" cy="550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0320" tIns="20320" rIns="20320" bIns="20320" rtlCol="0" anchor="ctr"/>
            <a:lstStyle/>
            <a:p>
              <a:pPr algn="ctr">
                <a:lnSpc>
                  <a:spcPts val="106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657338">
            <a:off x="3161476" y="5868496"/>
            <a:ext cx="2061695" cy="83600"/>
            <a:chOff x="0" y="0"/>
            <a:chExt cx="1357495" cy="550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0320" tIns="20320" rIns="20320" bIns="20320" rtlCol="0" anchor="ctr"/>
            <a:lstStyle/>
            <a:p>
              <a:pPr algn="ctr">
                <a:lnSpc>
                  <a:spcPts val="106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30680" y="3271103"/>
            <a:ext cx="3246120" cy="59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2"/>
              </a:lnSpc>
              <a:spcBef>
                <a:spcPct val="0"/>
              </a:spcBef>
            </a:pPr>
            <a:r>
              <a:rPr lang="en-US" sz="3508">
                <a:solidFill>
                  <a:srgbClr val="F5F5F5"/>
                </a:solidFill>
                <a:latin typeface="League Spartan"/>
              </a:rPr>
              <a:t>RESEARCH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30680" y="2736684"/>
            <a:ext cx="3035384" cy="62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F5F5F5"/>
                </a:solidFill>
                <a:latin typeface="League Spartan"/>
              </a:rPr>
              <a:t>SCIENTIFIC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0680" y="4774428"/>
            <a:ext cx="3035384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F5F5F5"/>
                </a:solidFill>
                <a:latin typeface="Aileron Bold"/>
              </a:rPr>
              <a:t>Created By: Dr Rafika Cherabcha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30680" y="3885842"/>
            <a:ext cx="3035384" cy="42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0"/>
              </a:lnSpc>
              <a:spcBef>
                <a:spcPct val="0"/>
              </a:spcBef>
            </a:pPr>
            <a:r>
              <a:rPr lang="en-US" sz="2493">
                <a:solidFill>
                  <a:srgbClr val="F5F5F5"/>
                </a:solidFill>
                <a:latin typeface="Aileron Bold"/>
              </a:rPr>
              <a:t>METHODOLOGY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16277" y="1869059"/>
            <a:ext cx="3017699" cy="45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7"/>
              </a:lnSpc>
              <a:spcBef>
                <a:spcPct val="0"/>
              </a:spcBef>
            </a:pPr>
            <a:r>
              <a:rPr lang="en-US" sz="1319">
                <a:solidFill>
                  <a:srgbClr val="F5F5F5"/>
                </a:solidFill>
                <a:latin typeface="League Spartan"/>
              </a:rPr>
              <a:t>Institute of Science and techniques </a:t>
            </a:r>
          </a:p>
          <a:p>
            <a:pPr algn="ctr">
              <a:lnSpc>
                <a:spcPts val="1847"/>
              </a:lnSpc>
              <a:spcBef>
                <a:spcPct val="0"/>
              </a:spcBef>
            </a:pPr>
            <a:r>
              <a:rPr lang="en-US" sz="1319">
                <a:solidFill>
                  <a:srgbClr val="F5F5F5"/>
                </a:solidFill>
                <a:latin typeface="League Spartan"/>
              </a:rPr>
              <a:t>of Physical Activities and Sports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15773" y="2362813"/>
            <a:ext cx="2067461" cy="18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7"/>
              </a:lnSpc>
              <a:spcBef>
                <a:spcPct val="0"/>
              </a:spcBef>
            </a:pPr>
            <a:r>
              <a:rPr lang="en-US" sz="1119">
                <a:solidFill>
                  <a:srgbClr val="F5F5F5"/>
                </a:solidFill>
                <a:latin typeface="League Spartan"/>
              </a:rPr>
              <a:t>Basic Education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753" y="259915"/>
            <a:ext cx="9289094" cy="6846171"/>
          </a:xfrm>
          <a:custGeom>
            <a:avLst/>
            <a:gdLst/>
            <a:ahLst/>
            <a:cxnLst/>
            <a:rect l="l" t="t" r="r" b="b"/>
            <a:pathLst>
              <a:path w="9289094" h="6846171">
                <a:moveTo>
                  <a:pt x="0" y="0"/>
                </a:moveTo>
                <a:lnTo>
                  <a:pt x="9289094" y="0"/>
                </a:lnTo>
                <a:lnTo>
                  <a:pt x="9289094" y="6846170"/>
                </a:lnTo>
                <a:lnTo>
                  <a:pt x="0" y="6846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52" b="-510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553" y="259915"/>
            <a:ext cx="9162094" cy="6820771"/>
          </a:xfrm>
          <a:custGeom>
            <a:avLst/>
            <a:gdLst/>
            <a:ahLst/>
            <a:cxnLst/>
            <a:rect l="l" t="t" r="r" b="b"/>
            <a:pathLst>
              <a:path w="9162094" h="6820771">
                <a:moveTo>
                  <a:pt x="0" y="0"/>
                </a:moveTo>
                <a:lnTo>
                  <a:pt x="9162094" y="0"/>
                </a:lnTo>
                <a:lnTo>
                  <a:pt x="9162094" y="6820770"/>
                </a:lnTo>
                <a:lnTo>
                  <a:pt x="0" y="6820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8" b="-186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0353" y="234515"/>
            <a:ext cx="9187494" cy="6922371"/>
          </a:xfrm>
          <a:custGeom>
            <a:avLst/>
            <a:gdLst/>
            <a:ahLst/>
            <a:cxnLst/>
            <a:rect l="l" t="t" r="r" b="b"/>
            <a:pathLst>
              <a:path w="9187494" h="6922371">
                <a:moveTo>
                  <a:pt x="0" y="0"/>
                </a:moveTo>
                <a:lnTo>
                  <a:pt x="9187494" y="0"/>
                </a:lnTo>
                <a:lnTo>
                  <a:pt x="9187494" y="6922370"/>
                </a:lnTo>
                <a:lnTo>
                  <a:pt x="0" y="6922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5" t="-231" b="-231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553" y="183715"/>
            <a:ext cx="9187494" cy="6846171"/>
          </a:xfrm>
          <a:custGeom>
            <a:avLst/>
            <a:gdLst/>
            <a:ahLst/>
            <a:cxnLst/>
            <a:rect l="l" t="t" r="r" b="b"/>
            <a:pathLst>
              <a:path w="9187494" h="6846171">
                <a:moveTo>
                  <a:pt x="0" y="0"/>
                </a:moveTo>
                <a:lnTo>
                  <a:pt x="9187494" y="0"/>
                </a:lnTo>
                <a:lnTo>
                  <a:pt x="9187494" y="6846170"/>
                </a:lnTo>
                <a:lnTo>
                  <a:pt x="0" y="6846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65" r="-2765" b="-6215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30862" r="-308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33366" y="-316912"/>
            <a:ext cx="7110166" cy="7949024"/>
            <a:chOff x="0" y="0"/>
            <a:chExt cx="5608320" cy="6269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08320" cy="6269990"/>
            </a:xfrm>
            <a:custGeom>
              <a:avLst/>
              <a:gdLst/>
              <a:ahLst/>
              <a:cxnLst/>
              <a:rect l="l" t="t" r="r" b="b"/>
              <a:pathLst>
                <a:path w="5608320" h="6269990">
                  <a:moveTo>
                    <a:pt x="167640" y="0"/>
                  </a:moveTo>
                  <a:lnTo>
                    <a:pt x="5608320" y="1976120"/>
                  </a:lnTo>
                  <a:lnTo>
                    <a:pt x="4323080" y="4546600"/>
                  </a:lnTo>
                  <a:lnTo>
                    <a:pt x="3837940" y="6269990"/>
                  </a:lnTo>
                  <a:lnTo>
                    <a:pt x="1267460" y="6269990"/>
                  </a:lnTo>
                  <a:lnTo>
                    <a:pt x="1546860" y="4117340"/>
                  </a:lnTo>
                  <a:lnTo>
                    <a:pt x="0" y="3596640"/>
                  </a:lnTo>
                  <a:close/>
                </a:path>
              </a:pathLst>
            </a:custGeom>
            <a:blipFill>
              <a:blip r:embed="rId3"/>
              <a:stretch>
                <a:fillRect l="-33822" r="-3382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1568458" y="395964"/>
            <a:ext cx="5780350" cy="6462316"/>
            <a:chOff x="0" y="0"/>
            <a:chExt cx="5608320" cy="6269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08320" cy="6269990"/>
            </a:xfrm>
            <a:custGeom>
              <a:avLst/>
              <a:gdLst/>
              <a:ahLst/>
              <a:cxnLst/>
              <a:rect l="l" t="t" r="r" b="b"/>
              <a:pathLst>
                <a:path w="5608320" h="6269990">
                  <a:moveTo>
                    <a:pt x="167640" y="0"/>
                  </a:moveTo>
                  <a:lnTo>
                    <a:pt x="5608320" y="1976120"/>
                  </a:lnTo>
                  <a:lnTo>
                    <a:pt x="4323080" y="4546600"/>
                  </a:lnTo>
                  <a:lnTo>
                    <a:pt x="3837940" y="6269990"/>
                  </a:lnTo>
                  <a:lnTo>
                    <a:pt x="1267460" y="6269990"/>
                  </a:lnTo>
                  <a:lnTo>
                    <a:pt x="1546860" y="4117340"/>
                  </a:lnTo>
                  <a:lnTo>
                    <a:pt x="0" y="3596640"/>
                  </a:lnTo>
                  <a:close/>
                </a:path>
              </a:pathLst>
            </a:custGeom>
            <a:blipFill>
              <a:blip r:embed="rId4"/>
              <a:stretch>
                <a:fillRect l="-31256" r="-3623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134447" y="3107888"/>
            <a:ext cx="5248628" cy="909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7"/>
              </a:lnSpc>
              <a:spcBef>
                <a:spcPct val="0"/>
              </a:spcBef>
            </a:pPr>
            <a:r>
              <a:rPr lang="en-US" sz="5348">
                <a:solidFill>
                  <a:srgbClr val="2E74B6"/>
                </a:solidFill>
                <a:latin typeface="League Spartan"/>
              </a:rPr>
              <a:t>THANK YOU</a:t>
            </a:r>
          </a:p>
        </p:txBody>
      </p:sp>
      <p:grpSp>
        <p:nvGrpSpPr>
          <p:cNvPr id="8" name="Group 8"/>
          <p:cNvGrpSpPr/>
          <p:nvPr/>
        </p:nvGrpSpPr>
        <p:grpSpPr>
          <a:xfrm rot="-802048">
            <a:off x="2592517" y="6118727"/>
            <a:ext cx="3323213" cy="134753"/>
            <a:chOff x="0" y="0"/>
            <a:chExt cx="1357495" cy="550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0C2E5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802048">
            <a:off x="7289763" y="941311"/>
            <a:ext cx="3323213" cy="134753"/>
            <a:chOff x="0" y="0"/>
            <a:chExt cx="1357495" cy="550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0C2E5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802048">
            <a:off x="2032076" y="6548120"/>
            <a:ext cx="3323213" cy="134753"/>
            <a:chOff x="0" y="0"/>
            <a:chExt cx="1357495" cy="550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2E74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802048">
            <a:off x="6729321" y="1370705"/>
            <a:ext cx="3323213" cy="134753"/>
            <a:chOff x="0" y="0"/>
            <a:chExt cx="1357495" cy="550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2E74B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1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41862" y="3786279"/>
            <a:ext cx="4414176" cy="63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  <a:spcBef>
                <a:spcPct val="0"/>
              </a:spcBef>
            </a:pPr>
            <a:r>
              <a:rPr lang="en-US" sz="3550">
                <a:solidFill>
                  <a:srgbClr val="0C2E5E"/>
                </a:solidFill>
                <a:latin typeface="Canva Sans Bold"/>
              </a:rPr>
              <a:t>FOR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06930" y="1463040"/>
            <a:ext cx="1003306" cy="675978"/>
          </a:xfrm>
          <a:custGeom>
            <a:avLst/>
            <a:gdLst/>
            <a:ahLst/>
            <a:cxnLst/>
            <a:rect l="l" t="t" r="r" b="b"/>
            <a:pathLst>
              <a:path w="1003306" h="675978">
                <a:moveTo>
                  <a:pt x="0" y="0"/>
                </a:moveTo>
                <a:lnTo>
                  <a:pt x="1003306" y="0"/>
                </a:lnTo>
                <a:lnTo>
                  <a:pt x="1003306" y="675978"/>
                </a:lnTo>
                <a:lnTo>
                  <a:pt x="0" y="675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2039" y="3000676"/>
            <a:ext cx="8271713" cy="1711522"/>
            <a:chOff x="0" y="0"/>
            <a:chExt cx="5446395" cy="11269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46395" cy="1126928"/>
            </a:xfrm>
            <a:custGeom>
              <a:avLst/>
              <a:gdLst/>
              <a:ahLst/>
              <a:cxnLst/>
              <a:rect l="l" t="t" r="r" b="b"/>
              <a:pathLst>
                <a:path w="5446395" h="1126928">
                  <a:moveTo>
                    <a:pt x="5446395" y="563464"/>
                  </a:moveTo>
                  <a:lnTo>
                    <a:pt x="5039995" y="0"/>
                  </a:lnTo>
                  <a:lnTo>
                    <a:pt x="5039995" y="203200"/>
                  </a:lnTo>
                  <a:lnTo>
                    <a:pt x="0" y="203200"/>
                  </a:lnTo>
                  <a:lnTo>
                    <a:pt x="0" y="923728"/>
                  </a:lnTo>
                  <a:lnTo>
                    <a:pt x="5039995" y="923728"/>
                  </a:lnTo>
                  <a:lnTo>
                    <a:pt x="5039995" y="1126928"/>
                  </a:lnTo>
                  <a:lnTo>
                    <a:pt x="5446395" y="563464"/>
                  </a:lnTo>
                  <a:close/>
                </a:path>
              </a:pathLst>
            </a:custGeom>
            <a:solidFill>
              <a:srgbClr val="4A063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22250"/>
              <a:ext cx="5344795" cy="701478"/>
            </a:xfrm>
            <a:prstGeom prst="rect">
              <a:avLst/>
            </a:prstGeom>
          </p:spPr>
          <p:txBody>
            <a:bodyPr lIns="20320" tIns="20320" rIns="20320" bIns="20320" rtlCol="0" anchor="ctr"/>
            <a:lstStyle/>
            <a:p>
              <a:pPr algn="ctr">
                <a:lnSpc>
                  <a:spcPts val="9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0680" y="2528378"/>
            <a:ext cx="5770113" cy="56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351">
                <a:solidFill>
                  <a:srgbClr val="FFFFFF"/>
                </a:solidFill>
                <a:latin typeface="League Spartan"/>
              </a:rPr>
              <a:t>Lecture: 07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249891" y="3607935"/>
            <a:ext cx="8913643" cy="7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League Spartan"/>
              </a:rPr>
              <a:t>ELEMENTS OF PREPARING SCIENTIFIC RESEARCH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0953" y="945715"/>
            <a:ext cx="7231694" cy="5423771"/>
          </a:xfrm>
          <a:custGeom>
            <a:avLst/>
            <a:gdLst/>
            <a:ahLst/>
            <a:cxnLst/>
            <a:rect l="l" t="t" r="r" b="b"/>
            <a:pathLst>
              <a:path w="7231694" h="5423771">
                <a:moveTo>
                  <a:pt x="0" y="0"/>
                </a:moveTo>
                <a:lnTo>
                  <a:pt x="7231694" y="0"/>
                </a:lnTo>
                <a:lnTo>
                  <a:pt x="7231694" y="5423770"/>
                </a:lnTo>
                <a:lnTo>
                  <a:pt x="0" y="5423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1953" y="285315"/>
            <a:ext cx="9085894" cy="6744571"/>
          </a:xfrm>
          <a:custGeom>
            <a:avLst/>
            <a:gdLst/>
            <a:ahLst/>
            <a:cxnLst/>
            <a:rect l="l" t="t" r="r" b="b"/>
            <a:pathLst>
              <a:path w="9085894" h="6744571">
                <a:moveTo>
                  <a:pt x="0" y="0"/>
                </a:moveTo>
                <a:lnTo>
                  <a:pt x="9085894" y="0"/>
                </a:lnTo>
                <a:lnTo>
                  <a:pt x="9085894" y="6744570"/>
                </a:lnTo>
                <a:lnTo>
                  <a:pt x="0" y="6744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6" t="-441" b="-2267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353" y="386915"/>
            <a:ext cx="9085894" cy="6693771"/>
          </a:xfrm>
          <a:custGeom>
            <a:avLst/>
            <a:gdLst/>
            <a:ahLst/>
            <a:cxnLst/>
            <a:rect l="l" t="t" r="r" b="b"/>
            <a:pathLst>
              <a:path w="9085894" h="6693771">
                <a:moveTo>
                  <a:pt x="0" y="0"/>
                </a:moveTo>
                <a:lnTo>
                  <a:pt x="9085894" y="0"/>
                </a:lnTo>
                <a:lnTo>
                  <a:pt x="9085894" y="6693770"/>
                </a:lnTo>
                <a:lnTo>
                  <a:pt x="0" y="6693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8" t="-2044" r="-118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2753" y="234515"/>
            <a:ext cx="8857294" cy="6820771"/>
          </a:xfrm>
          <a:custGeom>
            <a:avLst/>
            <a:gdLst/>
            <a:ahLst/>
            <a:cxnLst/>
            <a:rect l="l" t="t" r="r" b="b"/>
            <a:pathLst>
              <a:path w="8857294" h="6820771">
                <a:moveTo>
                  <a:pt x="0" y="0"/>
                </a:moveTo>
                <a:lnTo>
                  <a:pt x="8857294" y="0"/>
                </a:lnTo>
                <a:lnTo>
                  <a:pt x="8857294" y="6820770"/>
                </a:lnTo>
                <a:lnTo>
                  <a:pt x="0" y="6820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8" r="-1338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153" y="463115"/>
            <a:ext cx="9085894" cy="6592171"/>
          </a:xfrm>
          <a:custGeom>
            <a:avLst/>
            <a:gdLst/>
            <a:ahLst/>
            <a:cxnLst/>
            <a:rect l="l" t="t" r="r" b="b"/>
            <a:pathLst>
              <a:path w="9085894" h="6592171">
                <a:moveTo>
                  <a:pt x="0" y="0"/>
                </a:moveTo>
                <a:lnTo>
                  <a:pt x="9085894" y="0"/>
                </a:lnTo>
                <a:lnTo>
                  <a:pt x="9085894" y="6592170"/>
                </a:lnTo>
                <a:lnTo>
                  <a:pt x="0" y="6592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58" b="-913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153" y="412315"/>
            <a:ext cx="9136694" cy="6592171"/>
          </a:xfrm>
          <a:custGeom>
            <a:avLst/>
            <a:gdLst/>
            <a:ahLst/>
            <a:cxnLst/>
            <a:rect l="l" t="t" r="r" b="b"/>
            <a:pathLst>
              <a:path w="9136694" h="6592171">
                <a:moveTo>
                  <a:pt x="0" y="0"/>
                </a:moveTo>
                <a:lnTo>
                  <a:pt x="9136694" y="0"/>
                </a:lnTo>
                <a:lnTo>
                  <a:pt x="9136694" y="6592170"/>
                </a:lnTo>
                <a:lnTo>
                  <a:pt x="0" y="6592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53" b="-1195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0353" y="209115"/>
            <a:ext cx="9111294" cy="6820771"/>
          </a:xfrm>
          <a:custGeom>
            <a:avLst/>
            <a:gdLst/>
            <a:ahLst/>
            <a:cxnLst/>
            <a:rect l="l" t="t" r="r" b="b"/>
            <a:pathLst>
              <a:path w="9111294" h="6820771">
                <a:moveTo>
                  <a:pt x="0" y="0"/>
                </a:moveTo>
                <a:lnTo>
                  <a:pt x="9111294" y="0"/>
                </a:lnTo>
                <a:lnTo>
                  <a:pt x="9111294" y="6820770"/>
                </a:lnTo>
                <a:lnTo>
                  <a:pt x="0" y="6820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9" r="-259" b="-705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8153" y="412315"/>
            <a:ext cx="8853327" cy="6668371"/>
          </a:xfrm>
          <a:custGeom>
            <a:avLst/>
            <a:gdLst/>
            <a:ahLst/>
            <a:cxnLst/>
            <a:rect l="l" t="t" r="r" b="b"/>
            <a:pathLst>
              <a:path w="8853327" h="6668371">
                <a:moveTo>
                  <a:pt x="0" y="0"/>
                </a:moveTo>
                <a:lnTo>
                  <a:pt x="8853327" y="0"/>
                </a:lnTo>
                <a:lnTo>
                  <a:pt x="8853327" y="6668370"/>
                </a:lnTo>
                <a:lnTo>
                  <a:pt x="0" y="666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6" t="-691" b="-69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Personnalisé</PresentationFormat>
  <Paragraphs>11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League Spartan</vt:lpstr>
      <vt:lpstr>Aileron Bold</vt:lpstr>
      <vt:lpstr>Canva Sans Bold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Lecture: 07</dc:title>
  <dc:creator>SONYVAIO</dc:creator>
  <cp:lastModifiedBy>SONYVAIO</cp:lastModifiedBy>
  <cp:revision>3</cp:revision>
  <dcterms:created xsi:type="dcterms:W3CDTF">2006-08-16T00:00:00Z</dcterms:created>
  <dcterms:modified xsi:type="dcterms:W3CDTF">2024-01-06T19:08:23Z</dcterms:modified>
  <dc:identifier>DAF25V36OuY</dc:identifier>
</cp:coreProperties>
</file>