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FCF3-8B26-4803-8C37-CE41567DDB27}" type="datetimeFigureOut">
              <a:rPr lang="fr-FR" smtClean="0"/>
              <a:t>06/01/2024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49EE-B5A4-49A0-8E66-B3C2AB420F0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06" y="154010"/>
            <a:ext cx="8803776" cy="6561138"/>
          </a:xfrm>
          <a:custGeom>
            <a:avLst/>
            <a:gdLst/>
            <a:ahLst/>
            <a:cxnLst/>
            <a:rect l="l" t="t" r="r" b="b"/>
            <a:pathLst>
              <a:path w="9390694" h="6769971">
                <a:moveTo>
                  <a:pt x="0" y="0"/>
                </a:moveTo>
                <a:lnTo>
                  <a:pt x="9390694" y="0"/>
                </a:lnTo>
                <a:lnTo>
                  <a:pt x="9390694" y="6769970"/>
                </a:lnTo>
                <a:lnTo>
                  <a:pt x="0" y="676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79" b="-1453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206" y="148421"/>
            <a:ext cx="8803776" cy="6561160"/>
          </a:xfrm>
          <a:custGeom>
            <a:avLst/>
            <a:gdLst/>
            <a:ahLst/>
            <a:cxnLst/>
            <a:rect l="l" t="t" r="r" b="b"/>
            <a:pathLst>
              <a:path w="9390694" h="6998571">
                <a:moveTo>
                  <a:pt x="0" y="0"/>
                </a:moveTo>
                <a:lnTo>
                  <a:pt x="9390694" y="0"/>
                </a:lnTo>
                <a:lnTo>
                  <a:pt x="9390694" y="6998570"/>
                </a:lnTo>
                <a:lnTo>
                  <a:pt x="0" y="699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7" t="-431" b="-431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831" y="219858"/>
            <a:ext cx="8756151" cy="6442098"/>
          </a:xfrm>
          <a:custGeom>
            <a:avLst/>
            <a:gdLst/>
            <a:ahLst/>
            <a:cxnLst/>
            <a:rect l="l" t="t" r="r" b="b"/>
            <a:pathLst>
              <a:path w="9339894" h="6871571">
                <a:moveTo>
                  <a:pt x="0" y="0"/>
                </a:moveTo>
                <a:lnTo>
                  <a:pt x="9339894" y="0"/>
                </a:lnTo>
                <a:lnTo>
                  <a:pt x="9339894" y="6871570"/>
                </a:lnTo>
                <a:lnTo>
                  <a:pt x="0" y="687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5" t="-1285" b="-955"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019" y="190500"/>
            <a:ext cx="8732338" cy="6519080"/>
          </a:xfrm>
          <a:custGeom>
            <a:avLst/>
            <a:gdLst/>
            <a:ahLst/>
            <a:cxnLst/>
            <a:rect l="l" t="t" r="r" b="b"/>
            <a:pathLst>
              <a:path w="9314494" h="6953685">
                <a:moveTo>
                  <a:pt x="0" y="0"/>
                </a:moveTo>
                <a:lnTo>
                  <a:pt x="9314494" y="0"/>
                </a:lnTo>
                <a:lnTo>
                  <a:pt x="9314494" y="6953685"/>
                </a:lnTo>
                <a:lnTo>
                  <a:pt x="0" y="6953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26" t="-2922" r="-1326" b="-206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30862" r="-308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093781" y="-297105"/>
            <a:ext cx="6665781" cy="7452210"/>
            <a:chOff x="0" y="0"/>
            <a:chExt cx="5608320" cy="6269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08320" cy="6269990"/>
            </a:xfrm>
            <a:custGeom>
              <a:avLst/>
              <a:gdLst/>
              <a:ahLst/>
              <a:cxnLst/>
              <a:rect l="l" t="t" r="r" b="b"/>
              <a:pathLst>
                <a:path w="5608320" h="6269990">
                  <a:moveTo>
                    <a:pt x="167640" y="0"/>
                  </a:moveTo>
                  <a:lnTo>
                    <a:pt x="5608320" y="1976120"/>
                  </a:lnTo>
                  <a:lnTo>
                    <a:pt x="4323080" y="4546600"/>
                  </a:lnTo>
                  <a:lnTo>
                    <a:pt x="3837940" y="6269990"/>
                  </a:lnTo>
                  <a:lnTo>
                    <a:pt x="1267460" y="6269990"/>
                  </a:lnTo>
                  <a:lnTo>
                    <a:pt x="1546860" y="4117340"/>
                  </a:lnTo>
                  <a:lnTo>
                    <a:pt x="0" y="3596640"/>
                  </a:lnTo>
                  <a:close/>
                </a:path>
              </a:pathLst>
            </a:custGeom>
            <a:blipFill>
              <a:blip r:embed="rId3"/>
              <a:stretch>
                <a:fillRect l="-33822" r="-3382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1470429" y="371216"/>
            <a:ext cx="5419078" cy="6058421"/>
            <a:chOff x="0" y="0"/>
            <a:chExt cx="5608320" cy="6269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08320" cy="6269990"/>
            </a:xfrm>
            <a:custGeom>
              <a:avLst/>
              <a:gdLst/>
              <a:ahLst/>
              <a:cxnLst/>
              <a:rect l="l" t="t" r="r" b="b"/>
              <a:pathLst>
                <a:path w="5608320" h="6269990">
                  <a:moveTo>
                    <a:pt x="167640" y="0"/>
                  </a:moveTo>
                  <a:lnTo>
                    <a:pt x="5608320" y="1976120"/>
                  </a:lnTo>
                  <a:lnTo>
                    <a:pt x="4323080" y="4546600"/>
                  </a:lnTo>
                  <a:lnTo>
                    <a:pt x="3837940" y="6269990"/>
                  </a:lnTo>
                  <a:lnTo>
                    <a:pt x="1267460" y="6269990"/>
                  </a:lnTo>
                  <a:lnTo>
                    <a:pt x="1546860" y="4117340"/>
                  </a:lnTo>
                  <a:lnTo>
                    <a:pt x="0" y="3596640"/>
                  </a:lnTo>
                  <a:close/>
                </a:path>
              </a:pathLst>
            </a:custGeom>
            <a:blipFill>
              <a:blip r:embed="rId4"/>
              <a:stretch>
                <a:fillRect l="-31256" r="-3623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876044" y="2913645"/>
            <a:ext cx="492058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9"/>
              </a:lnSpc>
              <a:spcBef>
                <a:spcPct val="0"/>
              </a:spcBef>
            </a:pPr>
            <a:r>
              <a:rPr lang="en-US" sz="5000" dirty="0">
                <a:solidFill>
                  <a:srgbClr val="2E74B6"/>
                </a:solidFill>
                <a:latin typeface="League Spartan"/>
              </a:rPr>
              <a:t>THANK YOU</a:t>
            </a:r>
          </a:p>
        </p:txBody>
      </p:sp>
      <p:grpSp>
        <p:nvGrpSpPr>
          <p:cNvPr id="8" name="Group 8"/>
          <p:cNvGrpSpPr/>
          <p:nvPr/>
        </p:nvGrpSpPr>
        <p:grpSpPr>
          <a:xfrm rot="-802048">
            <a:off x="2430485" y="5736307"/>
            <a:ext cx="3115512" cy="126331"/>
            <a:chOff x="0" y="0"/>
            <a:chExt cx="1357495" cy="550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0C2E5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802048">
            <a:off x="6834153" y="882480"/>
            <a:ext cx="3115512" cy="126331"/>
            <a:chOff x="0" y="0"/>
            <a:chExt cx="1357495" cy="550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0C2E5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802048">
            <a:off x="1905072" y="6138863"/>
            <a:ext cx="3115512" cy="126331"/>
            <a:chOff x="0" y="0"/>
            <a:chExt cx="1357495" cy="550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2E74B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2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802048">
            <a:off x="6308739" y="1285036"/>
            <a:ext cx="3115512" cy="126331"/>
            <a:chOff x="0" y="0"/>
            <a:chExt cx="1357495" cy="550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2E74B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357495" cy="93145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32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164246" y="3549637"/>
            <a:ext cx="4138290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  <a:spcBef>
                <a:spcPct val="0"/>
              </a:spcBef>
            </a:pPr>
            <a:r>
              <a:rPr lang="en-US" sz="3300" dirty="0">
                <a:solidFill>
                  <a:srgbClr val="0C2E5E"/>
                </a:solidFill>
                <a:latin typeface="Canva Sans Bold"/>
              </a:rPr>
              <a:t>FOR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224" y="-24"/>
            <a:ext cx="9263694" cy="6858024"/>
          </a:xfrm>
          <a:custGeom>
            <a:avLst/>
            <a:gdLst/>
            <a:ahLst/>
            <a:cxnLst/>
            <a:rect l="l" t="t" r="r" b="b"/>
            <a:pathLst>
              <a:path w="9263694" h="6769971">
                <a:moveTo>
                  <a:pt x="0" y="0"/>
                </a:moveTo>
                <a:lnTo>
                  <a:pt x="9263694" y="0"/>
                </a:lnTo>
                <a:lnTo>
                  <a:pt x="9263694" y="6769970"/>
                </a:lnTo>
                <a:lnTo>
                  <a:pt x="0" y="6769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0" b="-1875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470" y="-24"/>
            <a:ext cx="9212894" cy="6871571"/>
          </a:xfrm>
          <a:custGeom>
            <a:avLst/>
            <a:gdLst/>
            <a:ahLst/>
            <a:cxnLst/>
            <a:rect l="l" t="t" r="r" b="b"/>
            <a:pathLst>
              <a:path w="9212894" h="6871571">
                <a:moveTo>
                  <a:pt x="0" y="0"/>
                </a:moveTo>
                <a:lnTo>
                  <a:pt x="9212894" y="0"/>
                </a:lnTo>
                <a:lnTo>
                  <a:pt x="9212894" y="6871570"/>
                </a:lnTo>
                <a:lnTo>
                  <a:pt x="0" y="687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" b="-462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8706" y="267483"/>
            <a:ext cx="8494213" cy="6299223"/>
          </a:xfrm>
          <a:custGeom>
            <a:avLst/>
            <a:gdLst/>
            <a:ahLst/>
            <a:cxnLst/>
            <a:rect l="l" t="t" r="r" b="b"/>
            <a:pathLst>
              <a:path w="9060494" h="6719171">
                <a:moveTo>
                  <a:pt x="0" y="0"/>
                </a:moveTo>
                <a:lnTo>
                  <a:pt x="9060494" y="0"/>
                </a:lnTo>
                <a:lnTo>
                  <a:pt x="9060494" y="6719170"/>
                </a:lnTo>
                <a:lnTo>
                  <a:pt x="0" y="6719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" b="-756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831" y="219858"/>
            <a:ext cx="8708526" cy="6442098"/>
          </a:xfrm>
          <a:custGeom>
            <a:avLst/>
            <a:gdLst/>
            <a:ahLst/>
            <a:cxnLst/>
            <a:rect l="l" t="t" r="r" b="b"/>
            <a:pathLst>
              <a:path w="9289094" h="6871571">
                <a:moveTo>
                  <a:pt x="0" y="0"/>
                </a:moveTo>
                <a:lnTo>
                  <a:pt x="9289094" y="0"/>
                </a:lnTo>
                <a:lnTo>
                  <a:pt x="9289094" y="6871570"/>
                </a:lnTo>
                <a:lnTo>
                  <a:pt x="0" y="687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7" b="-508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018" y="243671"/>
            <a:ext cx="8708526" cy="6442098"/>
          </a:xfrm>
          <a:custGeom>
            <a:avLst/>
            <a:gdLst/>
            <a:ahLst/>
            <a:cxnLst/>
            <a:rect l="l" t="t" r="r" b="b"/>
            <a:pathLst>
              <a:path w="9289094" h="6871571">
                <a:moveTo>
                  <a:pt x="0" y="0"/>
                </a:moveTo>
                <a:lnTo>
                  <a:pt x="9289094" y="0"/>
                </a:lnTo>
                <a:lnTo>
                  <a:pt x="9289094" y="6871570"/>
                </a:lnTo>
                <a:lnTo>
                  <a:pt x="0" y="687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7" b="-138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7737" y="838200"/>
            <a:ext cx="8708526" cy="5595938"/>
          </a:xfrm>
          <a:custGeom>
            <a:avLst/>
            <a:gdLst/>
            <a:ahLst/>
            <a:cxnLst/>
            <a:rect l="l" t="t" r="r" b="b"/>
            <a:pathLst>
              <a:path w="9289094" h="5969000">
                <a:moveTo>
                  <a:pt x="0" y="0"/>
                </a:moveTo>
                <a:lnTo>
                  <a:pt x="9289094" y="0"/>
                </a:lnTo>
                <a:lnTo>
                  <a:pt x="9289094" y="5969000"/>
                </a:lnTo>
                <a:lnTo>
                  <a:pt x="0" y="596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26" r="-2713" b="-25166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971"/>
            <a:ext cx="9365294" cy="6896971"/>
          </a:xfrm>
          <a:custGeom>
            <a:avLst/>
            <a:gdLst/>
            <a:ahLst/>
            <a:cxnLst/>
            <a:rect l="l" t="t" r="r" b="b"/>
            <a:pathLst>
              <a:path w="9365294" h="6896971">
                <a:moveTo>
                  <a:pt x="0" y="0"/>
                </a:moveTo>
                <a:lnTo>
                  <a:pt x="9365294" y="0"/>
                </a:lnTo>
                <a:lnTo>
                  <a:pt x="9365294" y="6896970"/>
                </a:lnTo>
                <a:lnTo>
                  <a:pt x="0" y="6896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" b="-552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644" y="196046"/>
            <a:ext cx="8637088" cy="6513535"/>
          </a:xfrm>
          <a:custGeom>
            <a:avLst/>
            <a:gdLst/>
            <a:ahLst/>
            <a:cxnLst/>
            <a:rect l="l" t="t" r="r" b="b"/>
            <a:pathLst>
              <a:path w="9212894" h="6947771">
                <a:moveTo>
                  <a:pt x="0" y="0"/>
                </a:moveTo>
                <a:lnTo>
                  <a:pt x="9212894" y="0"/>
                </a:lnTo>
                <a:lnTo>
                  <a:pt x="9212894" y="6947770"/>
                </a:lnTo>
                <a:lnTo>
                  <a:pt x="0" y="6947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1" t="-91" r="-32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Affichage à l'écran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SONYVAIO</dc:creator>
  <cp:lastModifiedBy>SONYVAIO</cp:lastModifiedBy>
  <cp:revision>2</cp:revision>
  <dcterms:created xsi:type="dcterms:W3CDTF">2024-01-06T18:50:37Z</dcterms:created>
  <dcterms:modified xsi:type="dcterms:W3CDTF">2024-01-06T19:09:50Z</dcterms:modified>
</cp:coreProperties>
</file>