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25203150" cy="39604950"/>
  <p:notesSz cx="6858000" cy="9144000"/>
  <p:defaultTextStyle>
    <a:defPPr>
      <a:defRPr lang="en-US"/>
    </a:defPPr>
    <a:lvl1pPr algn="l" rtl="0" fontAlgn="base">
      <a:spcBef>
        <a:spcPct val="0"/>
      </a:spcBef>
      <a:spcAft>
        <a:spcPct val="0"/>
      </a:spcAft>
      <a:defRPr sz="9200" kern="1200">
        <a:solidFill>
          <a:schemeClr val="tx1"/>
        </a:solidFill>
        <a:latin typeface="Times New Roman" pitchFamily="18" charset="0"/>
        <a:ea typeface="+mn-ea"/>
        <a:cs typeface="+mn-cs"/>
      </a:defRPr>
    </a:lvl1pPr>
    <a:lvl2pPr marL="379413" indent="77788" algn="l" rtl="0" fontAlgn="base">
      <a:spcBef>
        <a:spcPct val="0"/>
      </a:spcBef>
      <a:spcAft>
        <a:spcPct val="0"/>
      </a:spcAft>
      <a:defRPr sz="9200" kern="1200">
        <a:solidFill>
          <a:schemeClr val="tx1"/>
        </a:solidFill>
        <a:latin typeface="Times New Roman" pitchFamily="18" charset="0"/>
        <a:ea typeface="+mn-ea"/>
        <a:cs typeface="+mn-cs"/>
      </a:defRPr>
    </a:lvl2pPr>
    <a:lvl3pPr marL="760413" indent="153988" algn="l" rtl="0" fontAlgn="base">
      <a:spcBef>
        <a:spcPct val="0"/>
      </a:spcBef>
      <a:spcAft>
        <a:spcPct val="0"/>
      </a:spcAft>
      <a:defRPr sz="9200" kern="1200">
        <a:solidFill>
          <a:schemeClr val="tx1"/>
        </a:solidFill>
        <a:latin typeface="Times New Roman" pitchFamily="18" charset="0"/>
        <a:ea typeface="+mn-ea"/>
        <a:cs typeface="+mn-cs"/>
      </a:defRPr>
    </a:lvl3pPr>
    <a:lvl4pPr marL="1141413" indent="230188" algn="l" rtl="0" fontAlgn="base">
      <a:spcBef>
        <a:spcPct val="0"/>
      </a:spcBef>
      <a:spcAft>
        <a:spcPct val="0"/>
      </a:spcAft>
      <a:defRPr sz="9200" kern="1200">
        <a:solidFill>
          <a:schemeClr val="tx1"/>
        </a:solidFill>
        <a:latin typeface="Times New Roman" pitchFamily="18" charset="0"/>
        <a:ea typeface="+mn-ea"/>
        <a:cs typeface="+mn-cs"/>
      </a:defRPr>
    </a:lvl4pPr>
    <a:lvl5pPr marL="1522413" indent="306388" algn="l" rtl="0" fontAlgn="base">
      <a:spcBef>
        <a:spcPct val="0"/>
      </a:spcBef>
      <a:spcAft>
        <a:spcPct val="0"/>
      </a:spcAft>
      <a:defRPr sz="9200" kern="1200">
        <a:solidFill>
          <a:schemeClr val="tx1"/>
        </a:solidFill>
        <a:latin typeface="Times New Roman" pitchFamily="18" charset="0"/>
        <a:ea typeface="+mn-ea"/>
        <a:cs typeface="+mn-cs"/>
      </a:defRPr>
    </a:lvl5pPr>
    <a:lvl6pPr marL="2286000" algn="l" defTabSz="914400" rtl="0" eaLnBrk="1" latinLnBrk="0" hangingPunct="1">
      <a:defRPr sz="9200" kern="1200">
        <a:solidFill>
          <a:schemeClr val="tx1"/>
        </a:solidFill>
        <a:latin typeface="Times New Roman" pitchFamily="18" charset="0"/>
        <a:ea typeface="+mn-ea"/>
        <a:cs typeface="+mn-cs"/>
      </a:defRPr>
    </a:lvl6pPr>
    <a:lvl7pPr marL="2743200" algn="l" defTabSz="914400" rtl="0" eaLnBrk="1" latinLnBrk="0" hangingPunct="1">
      <a:defRPr sz="9200" kern="1200">
        <a:solidFill>
          <a:schemeClr val="tx1"/>
        </a:solidFill>
        <a:latin typeface="Times New Roman" pitchFamily="18" charset="0"/>
        <a:ea typeface="+mn-ea"/>
        <a:cs typeface="+mn-cs"/>
      </a:defRPr>
    </a:lvl7pPr>
    <a:lvl8pPr marL="3200400" algn="l" defTabSz="914400" rtl="0" eaLnBrk="1" latinLnBrk="0" hangingPunct="1">
      <a:defRPr sz="9200" kern="1200">
        <a:solidFill>
          <a:schemeClr val="tx1"/>
        </a:solidFill>
        <a:latin typeface="Times New Roman" pitchFamily="18" charset="0"/>
        <a:ea typeface="+mn-ea"/>
        <a:cs typeface="+mn-cs"/>
      </a:defRPr>
    </a:lvl8pPr>
    <a:lvl9pPr marL="3657600" algn="l" defTabSz="914400" rtl="0" eaLnBrk="1" latinLnBrk="0" hangingPunct="1">
      <a:defRPr sz="9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3668" autoAdjust="0"/>
    <p:restoredTop sz="86292" autoAdjust="0"/>
  </p:normalViewPr>
  <p:slideViewPr>
    <p:cSldViewPr>
      <p:cViewPr>
        <p:scale>
          <a:sx n="30" d="100"/>
          <a:sy n="30" d="100"/>
        </p:scale>
        <p:origin x="-835" y="394"/>
      </p:cViewPr>
      <p:guideLst>
        <p:guide orient="horz" pos="1040"/>
        <p:guide pos="9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4" d="100"/>
          <a:sy n="64" d="100"/>
        </p:scale>
        <p:origin x="-1632" y="-62"/>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l-PL"/>
          </a:p>
        </p:txBody>
      </p:sp>
      <p:sp>
        <p:nvSpPr>
          <p:cNvPr id="3076" name="Rectangle 4"/>
          <p:cNvSpPr>
            <a:spLocks noChangeArrowheads="1" noTextEdit="1"/>
          </p:cNvSpPr>
          <p:nvPr>
            <p:ph type="sldImg" idx="2"/>
          </p:nvPr>
        </p:nvSpPr>
        <p:spPr bwMode="auto">
          <a:xfrm>
            <a:off x="2338388" y="685800"/>
            <a:ext cx="2181225"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2D5EFCD-7FDB-4FE7-8078-C7ADD66BBA44}" type="slidenum">
              <a:rPr lang="pl-PL"/>
              <a:pPr>
                <a:defRPr/>
              </a:pPr>
              <a:t>‹N°›</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79413"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60413"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41413"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22413"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DC72129D-8B45-4790-A2EB-ED2099A8357D}" type="slidenum">
              <a:rPr lang="pl-PL" smtClean="0"/>
              <a:pPr/>
              <a:t>1</a:t>
            </a:fld>
            <a:endParaRPr lang="pl-PL" smtClean="0"/>
          </a:p>
        </p:txBody>
      </p:sp>
      <p:sp>
        <p:nvSpPr>
          <p:cNvPr id="4099" name="Rectangle 2"/>
          <p:cNvSpPr>
            <a:spLocks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90468" y="12303788"/>
            <a:ext cx="21422214" cy="8488230"/>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3780937" y="22442223"/>
            <a:ext cx="17641279" cy="10122429"/>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C315763-9FAE-4C0A-830E-3863AEDA5F44}"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F4A1085-8E6B-4849-AC35-1C1A422CA6CA}"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7957460" y="3520150"/>
            <a:ext cx="5355223" cy="316842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890468" y="3520150"/>
            <a:ext cx="15939990" cy="316842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0EB81BA-3FE0-4556-BE77-7EA82322BC8B}"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D416432-0A83-4337-84D2-0CC7542095A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1011" y="25450140"/>
            <a:ext cx="21422214" cy="7865400"/>
          </a:xfrm>
        </p:spPr>
        <p:txBody>
          <a:bodyPr anchor="t"/>
          <a:lstStyle>
            <a:lvl1pPr algn="l">
              <a:defRPr sz="33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1991011" y="16785829"/>
            <a:ext cx="21422214" cy="8664311"/>
          </a:xfrm>
        </p:spPr>
        <p:txBody>
          <a:bodyPr anchor="b"/>
          <a:lstStyle>
            <a:lvl1pPr marL="0" indent="0">
              <a:buNone/>
              <a:defRPr sz="1700"/>
            </a:lvl1pPr>
            <a:lvl2pPr marL="380985" indent="0">
              <a:buNone/>
              <a:defRPr sz="1500"/>
            </a:lvl2pPr>
            <a:lvl3pPr marL="761970" indent="0">
              <a:buNone/>
              <a:defRPr sz="1300"/>
            </a:lvl3pPr>
            <a:lvl4pPr marL="1142954" indent="0">
              <a:buNone/>
              <a:defRPr sz="1200"/>
            </a:lvl4pPr>
            <a:lvl5pPr marL="1523939" indent="0">
              <a:buNone/>
              <a:defRPr sz="1200"/>
            </a:lvl5pPr>
            <a:lvl6pPr marL="1904924" indent="0">
              <a:buNone/>
              <a:defRPr sz="1200"/>
            </a:lvl6pPr>
            <a:lvl7pPr marL="2285909" indent="0">
              <a:buNone/>
              <a:defRPr sz="1200"/>
            </a:lvl7pPr>
            <a:lvl8pPr marL="2666893" indent="0">
              <a:buNone/>
              <a:defRPr sz="1200"/>
            </a:lvl8pPr>
            <a:lvl9pPr marL="3047878" indent="0">
              <a:buNone/>
              <a:defRPr sz="12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678F5F3-7D64-4ECA-813E-C3EB36D29513}"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890469" y="11440849"/>
            <a:ext cx="10646945" cy="23763552"/>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12664416" y="11440849"/>
            <a:ext cx="10648267" cy="23763552"/>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B40E0937-2353-4D77-9802-F32E4F9D9EC8}"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60753" y="1586177"/>
            <a:ext cx="22681644" cy="6600825"/>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260754" y="8865130"/>
            <a:ext cx="11135106" cy="3694775"/>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tr-TR" smtClean="0"/>
              <a:t>Asıl metin stillerini düzenlemek için tıklatın</a:t>
            </a:r>
          </a:p>
        </p:txBody>
      </p:sp>
      <p:sp>
        <p:nvSpPr>
          <p:cNvPr id="4" name="3 İçerik Yer Tutucusu"/>
          <p:cNvSpPr>
            <a:spLocks noGrp="1"/>
          </p:cNvSpPr>
          <p:nvPr>
            <p:ph sz="half" idx="2"/>
          </p:nvPr>
        </p:nvSpPr>
        <p:spPr>
          <a:xfrm>
            <a:off x="1260754" y="12559904"/>
            <a:ext cx="11135106" cy="22819122"/>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2803323" y="8865130"/>
            <a:ext cx="11139075" cy="3694775"/>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2803323" y="12559904"/>
            <a:ext cx="11139075" cy="22819122"/>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547C0AF9-61CB-4043-BF16-947FEBFAB070}"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B36A032E-D82A-4839-8464-FFDFCAE7E0FF}"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B7A6EFB7-8E09-43A9-9637-5F62E53B3FEA}"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754" y="1577447"/>
            <a:ext cx="8290805" cy="6709966"/>
          </a:xfrm>
        </p:spPr>
        <p:txBody>
          <a:bodyPr anchor="b"/>
          <a:lstStyle>
            <a:lvl1pPr algn="l">
              <a:defRPr sz="1700" b="1"/>
            </a:lvl1pPr>
          </a:lstStyle>
          <a:p>
            <a:r>
              <a:rPr lang="tr-TR" smtClean="0"/>
              <a:t>Asıl başlık stili için tıklatın</a:t>
            </a:r>
            <a:endParaRPr lang="tr-TR"/>
          </a:p>
        </p:txBody>
      </p:sp>
      <p:sp>
        <p:nvSpPr>
          <p:cNvPr id="3" name="2 İçerik Yer Tutucusu"/>
          <p:cNvSpPr>
            <a:spLocks noGrp="1"/>
          </p:cNvSpPr>
          <p:nvPr>
            <p:ph idx="1"/>
          </p:nvPr>
        </p:nvSpPr>
        <p:spPr>
          <a:xfrm>
            <a:off x="9853187" y="1577446"/>
            <a:ext cx="14089210" cy="33801579"/>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260754" y="8287413"/>
            <a:ext cx="8290805" cy="27091613"/>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CE29EDC6-74A7-4595-9695-D0214504813A}"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824" y="27723175"/>
            <a:ext cx="15122419" cy="3272763"/>
          </a:xfrm>
        </p:spPr>
        <p:txBody>
          <a:bodyPr anchor="b"/>
          <a:lstStyle>
            <a:lvl1pPr algn="l">
              <a:defRPr sz="1700" b="1"/>
            </a:lvl1pPr>
          </a:lstStyle>
          <a:p>
            <a:r>
              <a:rPr lang="tr-TR" smtClean="0"/>
              <a:t>Asıl başlık stili için tıklatın</a:t>
            </a:r>
            <a:endParaRPr lang="tr-TR"/>
          </a:p>
        </p:txBody>
      </p:sp>
      <p:sp>
        <p:nvSpPr>
          <p:cNvPr id="3" name="2 Resim Yer Tutucusu"/>
          <p:cNvSpPr>
            <a:spLocks noGrp="1"/>
          </p:cNvSpPr>
          <p:nvPr>
            <p:ph type="pic" idx="1"/>
          </p:nvPr>
        </p:nvSpPr>
        <p:spPr>
          <a:xfrm>
            <a:off x="4939824" y="3539067"/>
            <a:ext cx="15122419" cy="23762098"/>
          </a:xfrm>
        </p:spPr>
        <p:txBody>
          <a:bodyPr/>
          <a:lstStyle>
            <a:lvl1pPr marL="0" indent="0">
              <a:buNone/>
              <a:defRPr sz="2700"/>
            </a:lvl1pPr>
            <a:lvl2pPr marL="380985" indent="0">
              <a:buNone/>
              <a:defRPr sz="2300"/>
            </a:lvl2pPr>
            <a:lvl3pPr marL="761970" indent="0">
              <a:buNone/>
              <a:defRPr sz="2000"/>
            </a:lvl3pPr>
            <a:lvl4pPr marL="1142954" indent="0">
              <a:buNone/>
              <a:defRPr sz="1700"/>
            </a:lvl4pPr>
            <a:lvl5pPr marL="1523939" indent="0">
              <a:buNone/>
              <a:defRPr sz="1700"/>
            </a:lvl5pPr>
            <a:lvl6pPr marL="1904924" indent="0">
              <a:buNone/>
              <a:defRPr sz="1700"/>
            </a:lvl6pPr>
            <a:lvl7pPr marL="2285909" indent="0">
              <a:buNone/>
              <a:defRPr sz="1700"/>
            </a:lvl7pPr>
            <a:lvl8pPr marL="2666893" indent="0">
              <a:buNone/>
              <a:defRPr sz="1700"/>
            </a:lvl8pPr>
            <a:lvl9pPr marL="3047878" indent="0">
              <a:buNone/>
              <a:defRPr sz="1700"/>
            </a:lvl9pPr>
          </a:lstStyle>
          <a:p>
            <a:pPr lvl="0"/>
            <a:endParaRPr lang="tr-TR" noProof="0" smtClean="0"/>
          </a:p>
        </p:txBody>
      </p:sp>
      <p:sp>
        <p:nvSpPr>
          <p:cNvPr id="4" name="3 Metin Yer Tutucusu"/>
          <p:cNvSpPr>
            <a:spLocks noGrp="1"/>
          </p:cNvSpPr>
          <p:nvPr>
            <p:ph type="body" sz="half" idx="2"/>
          </p:nvPr>
        </p:nvSpPr>
        <p:spPr>
          <a:xfrm>
            <a:off x="4939824" y="30995937"/>
            <a:ext cx="15122419" cy="4647936"/>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A33DEC3F-D98F-4B28-B168-307008788239}"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90713" y="3521075"/>
            <a:ext cx="21421725" cy="6600825"/>
          </a:xfrm>
          <a:prstGeom prst="rect">
            <a:avLst/>
          </a:prstGeom>
          <a:noFill/>
          <a:ln w="9525">
            <a:noFill/>
            <a:miter lim="800000"/>
            <a:headEnd/>
            <a:tailEnd/>
          </a:ln>
        </p:spPr>
        <p:txBody>
          <a:bodyPr vert="horz" wrap="square" lIns="349736" tIns="174868" rIns="349736" bIns="17486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890713" y="11441113"/>
            <a:ext cx="21421725" cy="23763287"/>
          </a:xfrm>
          <a:prstGeom prst="rect">
            <a:avLst/>
          </a:prstGeom>
          <a:noFill/>
          <a:ln w="9525">
            <a:noFill/>
            <a:miter lim="800000"/>
            <a:headEnd/>
            <a:tailEnd/>
          </a:ln>
        </p:spPr>
        <p:txBody>
          <a:bodyPr vert="horz" wrap="square" lIns="349736" tIns="174868" rIns="349736" bIns="17486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890713" y="36083875"/>
            <a:ext cx="5249862" cy="2641600"/>
          </a:xfrm>
          <a:prstGeom prst="rect">
            <a:avLst/>
          </a:prstGeom>
          <a:noFill/>
          <a:ln w="9525">
            <a:noFill/>
            <a:miter lim="800000"/>
            <a:headEnd/>
            <a:tailEnd/>
          </a:ln>
          <a:effectLst/>
        </p:spPr>
        <p:txBody>
          <a:bodyPr vert="horz" wrap="square" lIns="349736" tIns="174868" rIns="349736" bIns="174868" numCol="1" anchor="t" anchorCtr="0" compatLnSpc="1">
            <a:prstTxWarp prst="textNoShape">
              <a:avLst/>
            </a:prstTxWarp>
          </a:bodyPr>
          <a:lstStyle>
            <a:lvl1pPr>
              <a:defRPr sz="5300"/>
            </a:lvl1pPr>
          </a:lstStyle>
          <a:p>
            <a:pPr>
              <a:defRPr/>
            </a:pPr>
            <a:endParaRPr lang="tr-TR"/>
          </a:p>
        </p:txBody>
      </p:sp>
      <p:sp>
        <p:nvSpPr>
          <p:cNvPr id="1029" name="Rectangle 5"/>
          <p:cNvSpPr>
            <a:spLocks noGrp="1" noChangeArrowheads="1"/>
          </p:cNvSpPr>
          <p:nvPr>
            <p:ph type="ftr" sz="quarter" idx="3"/>
          </p:nvPr>
        </p:nvSpPr>
        <p:spPr bwMode="auto">
          <a:xfrm>
            <a:off x="8610600" y="36083875"/>
            <a:ext cx="7981950" cy="2641600"/>
          </a:xfrm>
          <a:prstGeom prst="rect">
            <a:avLst/>
          </a:prstGeom>
          <a:noFill/>
          <a:ln w="9525">
            <a:noFill/>
            <a:miter lim="800000"/>
            <a:headEnd/>
            <a:tailEnd/>
          </a:ln>
          <a:effectLst/>
        </p:spPr>
        <p:txBody>
          <a:bodyPr vert="horz" wrap="square" lIns="349736" tIns="174868" rIns="349736" bIns="174868" numCol="1" anchor="t" anchorCtr="0" compatLnSpc="1">
            <a:prstTxWarp prst="textNoShape">
              <a:avLst/>
            </a:prstTxWarp>
          </a:bodyPr>
          <a:lstStyle>
            <a:lvl1pPr algn="ctr">
              <a:defRPr sz="5300"/>
            </a:lvl1pPr>
          </a:lstStyle>
          <a:p>
            <a:pPr>
              <a:defRPr/>
            </a:pPr>
            <a:endParaRPr lang="tr-TR"/>
          </a:p>
        </p:txBody>
      </p:sp>
      <p:sp>
        <p:nvSpPr>
          <p:cNvPr id="1030" name="Rectangle 6"/>
          <p:cNvSpPr>
            <a:spLocks noGrp="1" noChangeArrowheads="1"/>
          </p:cNvSpPr>
          <p:nvPr>
            <p:ph type="sldNum" sz="quarter" idx="4"/>
          </p:nvPr>
        </p:nvSpPr>
        <p:spPr bwMode="auto">
          <a:xfrm>
            <a:off x="18062575" y="36083875"/>
            <a:ext cx="5249863" cy="2641600"/>
          </a:xfrm>
          <a:prstGeom prst="rect">
            <a:avLst/>
          </a:prstGeom>
          <a:noFill/>
          <a:ln w="9525">
            <a:noFill/>
            <a:miter lim="800000"/>
            <a:headEnd/>
            <a:tailEnd/>
          </a:ln>
          <a:effectLst/>
        </p:spPr>
        <p:txBody>
          <a:bodyPr vert="horz" wrap="square" lIns="349736" tIns="174868" rIns="349736" bIns="174868" numCol="1" anchor="t" anchorCtr="0" compatLnSpc="1">
            <a:prstTxWarp prst="textNoShape">
              <a:avLst/>
            </a:prstTxWarp>
          </a:bodyPr>
          <a:lstStyle>
            <a:lvl1pPr algn="r">
              <a:defRPr sz="5300"/>
            </a:lvl1pPr>
          </a:lstStyle>
          <a:p>
            <a:pPr>
              <a:defRPr/>
            </a:pPr>
            <a:fld id="{C95ADD92-2C4D-438A-8C66-433F1D7674B0}"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Times New Roman" pitchFamily="18" charset="0"/>
        </a:defRPr>
      </a:lvl2pPr>
      <a:lvl3pPr algn="ctr" defTabSz="3497263" rtl="0" eaLnBrk="0" fontAlgn="base" hangingPunct="0">
        <a:spcBef>
          <a:spcPct val="0"/>
        </a:spcBef>
        <a:spcAft>
          <a:spcPct val="0"/>
        </a:spcAft>
        <a:defRPr sz="16800">
          <a:solidFill>
            <a:schemeClr val="tx2"/>
          </a:solidFill>
          <a:latin typeface="Times New Roman" pitchFamily="18" charset="0"/>
        </a:defRPr>
      </a:lvl3pPr>
      <a:lvl4pPr algn="ctr" defTabSz="3497263" rtl="0" eaLnBrk="0" fontAlgn="base" hangingPunct="0">
        <a:spcBef>
          <a:spcPct val="0"/>
        </a:spcBef>
        <a:spcAft>
          <a:spcPct val="0"/>
        </a:spcAft>
        <a:defRPr sz="16800">
          <a:solidFill>
            <a:schemeClr val="tx2"/>
          </a:solidFill>
          <a:latin typeface="Times New Roman" pitchFamily="18" charset="0"/>
        </a:defRPr>
      </a:lvl4pPr>
      <a:lvl5pPr algn="ctr" defTabSz="3497263" rtl="0" eaLnBrk="0" fontAlgn="base" hangingPunct="0">
        <a:spcBef>
          <a:spcPct val="0"/>
        </a:spcBef>
        <a:spcAft>
          <a:spcPct val="0"/>
        </a:spcAft>
        <a:defRPr sz="16800">
          <a:solidFill>
            <a:schemeClr val="tx2"/>
          </a:solidFill>
          <a:latin typeface="Times New Roman" pitchFamily="18" charset="0"/>
        </a:defRPr>
      </a:lvl5pPr>
      <a:lvl6pPr marL="380985" algn="ctr" defTabSz="3497652" rtl="0" fontAlgn="base">
        <a:spcBef>
          <a:spcPct val="0"/>
        </a:spcBef>
        <a:spcAft>
          <a:spcPct val="0"/>
        </a:spcAft>
        <a:defRPr sz="16800">
          <a:solidFill>
            <a:schemeClr val="tx2"/>
          </a:solidFill>
          <a:latin typeface="Times New Roman" pitchFamily="18" charset="0"/>
        </a:defRPr>
      </a:lvl6pPr>
      <a:lvl7pPr marL="761970" algn="ctr" defTabSz="3497652" rtl="0" fontAlgn="base">
        <a:spcBef>
          <a:spcPct val="0"/>
        </a:spcBef>
        <a:spcAft>
          <a:spcPct val="0"/>
        </a:spcAft>
        <a:defRPr sz="16800">
          <a:solidFill>
            <a:schemeClr val="tx2"/>
          </a:solidFill>
          <a:latin typeface="Times New Roman" pitchFamily="18" charset="0"/>
        </a:defRPr>
      </a:lvl7pPr>
      <a:lvl8pPr marL="1142954" algn="ctr" defTabSz="3497652" rtl="0" fontAlgn="base">
        <a:spcBef>
          <a:spcPct val="0"/>
        </a:spcBef>
        <a:spcAft>
          <a:spcPct val="0"/>
        </a:spcAft>
        <a:defRPr sz="16800">
          <a:solidFill>
            <a:schemeClr val="tx2"/>
          </a:solidFill>
          <a:latin typeface="Times New Roman" pitchFamily="18" charset="0"/>
        </a:defRPr>
      </a:lvl8pPr>
      <a:lvl9pPr marL="1523939" algn="ctr" defTabSz="3497652" rtl="0" fontAlgn="base">
        <a:spcBef>
          <a:spcPct val="0"/>
        </a:spcBef>
        <a:spcAft>
          <a:spcPct val="0"/>
        </a:spcAft>
        <a:defRPr sz="16800">
          <a:solidFill>
            <a:schemeClr val="tx2"/>
          </a:solidFill>
          <a:latin typeface="Times New Roman" pitchFamily="18" charset="0"/>
        </a:defRPr>
      </a:lvl9pPr>
    </p:titleStyle>
    <p:bodyStyle>
      <a:lvl1pPr marL="1309688" indent="-1309688" algn="l" defTabSz="3497263" rtl="0" eaLnBrk="0" fontAlgn="base" hangingPunct="0">
        <a:spcBef>
          <a:spcPct val="20000"/>
        </a:spcBef>
        <a:spcAft>
          <a:spcPct val="0"/>
        </a:spcAft>
        <a:buChar char="•"/>
        <a:defRPr sz="12200">
          <a:solidFill>
            <a:schemeClr val="tx1"/>
          </a:solidFill>
          <a:latin typeface="+mn-lt"/>
          <a:ea typeface="+mn-ea"/>
          <a:cs typeface="+mn-cs"/>
        </a:defRPr>
      </a:lvl1pPr>
      <a:lvl2pPr marL="2840038" indent="-1092200" algn="l" defTabSz="3497263" rtl="0" eaLnBrk="0" fontAlgn="base" hangingPunct="0">
        <a:spcBef>
          <a:spcPct val="20000"/>
        </a:spcBef>
        <a:spcAft>
          <a:spcPct val="0"/>
        </a:spcAft>
        <a:buChar char="–"/>
        <a:defRPr sz="10700">
          <a:solidFill>
            <a:schemeClr val="tx1"/>
          </a:solidFill>
          <a:latin typeface="+mn-lt"/>
        </a:defRPr>
      </a:lvl2pPr>
      <a:lvl3pPr marL="4371975" indent="-873125" algn="l" defTabSz="3497263" rtl="0" eaLnBrk="0" fontAlgn="base" hangingPunct="0">
        <a:spcBef>
          <a:spcPct val="20000"/>
        </a:spcBef>
        <a:spcAft>
          <a:spcPct val="0"/>
        </a:spcAft>
        <a:buChar char="•"/>
        <a:defRPr sz="9200">
          <a:solidFill>
            <a:schemeClr val="tx1"/>
          </a:solidFill>
          <a:latin typeface="+mn-lt"/>
        </a:defRPr>
      </a:lvl3pPr>
      <a:lvl4pPr marL="6119813" indent="-873125" algn="l" defTabSz="3497263" rtl="0" eaLnBrk="0" fontAlgn="base" hangingPunct="0">
        <a:spcBef>
          <a:spcPct val="20000"/>
        </a:spcBef>
        <a:spcAft>
          <a:spcPct val="0"/>
        </a:spcAft>
        <a:buChar char="–"/>
        <a:defRPr sz="7700">
          <a:solidFill>
            <a:schemeClr val="tx1"/>
          </a:solidFill>
          <a:latin typeface="+mn-lt"/>
        </a:defRPr>
      </a:lvl4pPr>
      <a:lvl5pPr marL="7869238" indent="-873125" algn="l" defTabSz="3497263" rtl="0" eaLnBrk="0" fontAlgn="base" hangingPunct="0">
        <a:spcBef>
          <a:spcPct val="20000"/>
        </a:spcBef>
        <a:spcAft>
          <a:spcPct val="0"/>
        </a:spcAft>
        <a:buChar char="»"/>
        <a:defRPr sz="7700">
          <a:solidFill>
            <a:schemeClr val="tx1"/>
          </a:solidFill>
          <a:latin typeface="+mn-lt"/>
        </a:defRPr>
      </a:lvl5pPr>
      <a:lvl6pPr marL="8250702" indent="-874413" algn="l" defTabSz="3497652" rtl="0" fontAlgn="base">
        <a:spcBef>
          <a:spcPct val="20000"/>
        </a:spcBef>
        <a:spcAft>
          <a:spcPct val="0"/>
        </a:spcAft>
        <a:buChar char="»"/>
        <a:defRPr sz="7700">
          <a:solidFill>
            <a:schemeClr val="tx1"/>
          </a:solidFill>
          <a:latin typeface="+mn-lt"/>
        </a:defRPr>
      </a:lvl6pPr>
      <a:lvl7pPr marL="8631686" indent="-874413" algn="l" defTabSz="3497652" rtl="0" fontAlgn="base">
        <a:spcBef>
          <a:spcPct val="20000"/>
        </a:spcBef>
        <a:spcAft>
          <a:spcPct val="0"/>
        </a:spcAft>
        <a:buChar char="»"/>
        <a:defRPr sz="7700">
          <a:solidFill>
            <a:schemeClr val="tx1"/>
          </a:solidFill>
          <a:latin typeface="+mn-lt"/>
        </a:defRPr>
      </a:lvl7pPr>
      <a:lvl8pPr marL="9012671" indent="-874413" algn="l" defTabSz="3497652" rtl="0" fontAlgn="base">
        <a:spcBef>
          <a:spcPct val="20000"/>
        </a:spcBef>
        <a:spcAft>
          <a:spcPct val="0"/>
        </a:spcAft>
        <a:buChar char="»"/>
        <a:defRPr sz="7700">
          <a:solidFill>
            <a:schemeClr val="tx1"/>
          </a:solidFill>
          <a:latin typeface="+mn-lt"/>
        </a:defRPr>
      </a:lvl8pPr>
      <a:lvl9pPr marL="9393656" indent="-874413" algn="l" defTabSz="3497652" rtl="0" fontAlgn="base">
        <a:spcBef>
          <a:spcPct val="20000"/>
        </a:spcBef>
        <a:spcAft>
          <a:spcPct val="0"/>
        </a:spcAft>
        <a:buChar char="»"/>
        <a:defRPr sz="7700">
          <a:solidFill>
            <a:schemeClr val="tx1"/>
          </a:solidFill>
          <a:latin typeface="+mn-lt"/>
        </a:defRPr>
      </a:lvl9pPr>
    </p:bodyStyle>
    <p:otherStyle>
      <a:defPPr>
        <a:defRPr lang="tr-TR"/>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237038" y="22442488"/>
            <a:ext cx="17641887" cy="10121900"/>
          </a:xfrm>
        </p:spPr>
        <p:txBody>
          <a:bodyPr/>
          <a:lstStyle/>
          <a:p>
            <a:pPr eaLnBrk="1" hangingPunct="1"/>
            <a:endParaRPr lang="sl-SI" smtClean="0"/>
          </a:p>
        </p:txBody>
      </p:sp>
      <p:sp>
        <p:nvSpPr>
          <p:cNvPr id="2051" name="Rectangle 4"/>
          <p:cNvSpPr>
            <a:spLocks noChangeArrowheads="1"/>
          </p:cNvSpPr>
          <p:nvPr/>
        </p:nvSpPr>
        <p:spPr bwMode="auto">
          <a:xfrm>
            <a:off x="1027113" y="1071563"/>
            <a:ext cx="22201187" cy="36304537"/>
          </a:xfrm>
          <a:prstGeom prst="rect">
            <a:avLst/>
          </a:prstGeom>
          <a:solidFill>
            <a:schemeClr val="bg1"/>
          </a:solidFill>
          <a:ln w="79375">
            <a:solidFill>
              <a:schemeClr val="bg1"/>
            </a:solidFill>
            <a:prstDash val="dash"/>
            <a:miter lim="800000"/>
            <a:headEnd/>
            <a:tailEnd/>
          </a:ln>
        </p:spPr>
        <p:txBody>
          <a:bodyPr wrap="none" lIns="76197" tIns="38098" rIns="76197" bIns="38098" anchor="ctr"/>
          <a:lstStyle/>
          <a:p>
            <a:endParaRPr lang="tr-TR"/>
          </a:p>
        </p:txBody>
      </p:sp>
      <p:sp>
        <p:nvSpPr>
          <p:cNvPr id="6149" name="Text Box 5"/>
          <p:cNvSpPr txBox="1">
            <a:spLocks noChangeArrowheads="1"/>
          </p:cNvSpPr>
          <p:nvPr/>
        </p:nvSpPr>
        <p:spPr bwMode="auto">
          <a:xfrm>
            <a:off x="296863" y="4357688"/>
            <a:ext cx="23879175" cy="3739481"/>
          </a:xfrm>
          <a:prstGeom prst="rect">
            <a:avLst/>
          </a:prstGeom>
          <a:noFill/>
          <a:ln w="9525">
            <a:noFill/>
            <a:miter lim="800000"/>
            <a:headEnd/>
            <a:tailEnd/>
          </a:ln>
          <a:effectLst/>
        </p:spPr>
        <p:txBody>
          <a:bodyPr lIns="76197" tIns="38098" rIns="76197" bIns="38098">
            <a:spAutoFit/>
          </a:bodyPr>
          <a:lstStyle/>
          <a:p>
            <a:pPr algn="ctr" defTabSz="3497652">
              <a:spcBef>
                <a:spcPct val="50000"/>
              </a:spcBef>
              <a:defRPr/>
            </a:pPr>
            <a:r>
              <a:rPr lang="fr-FR" sz="8800" b="1" dirty="0">
                <a:solidFill>
                  <a:schemeClr val="accent2"/>
                </a:solidFill>
                <a:latin typeface="+mj-lt"/>
                <a:cs typeface="Aharoni" pitchFamily="2" charset="-79"/>
              </a:rPr>
              <a:t>Rédaction Scientifique :Mémoire et thèse</a:t>
            </a:r>
          </a:p>
          <a:p>
            <a:pPr algn="ctr" defTabSz="3497652">
              <a:spcBef>
                <a:spcPct val="50000"/>
              </a:spcBef>
              <a:defRPr/>
            </a:pPr>
            <a:endParaRPr lang="fr-FR" sz="5000" b="1" dirty="0">
              <a:latin typeface="+mj-lt"/>
            </a:endParaRPr>
          </a:p>
          <a:p>
            <a:pPr algn="ctr" defTabSz="3497652">
              <a:spcBef>
                <a:spcPct val="50000"/>
              </a:spcBef>
              <a:defRPr/>
            </a:pPr>
            <a:endParaRPr lang="fr-FR" sz="5000" b="1" dirty="0">
              <a:latin typeface="+mj-lt"/>
            </a:endParaRPr>
          </a:p>
        </p:txBody>
      </p:sp>
      <p:sp>
        <p:nvSpPr>
          <p:cNvPr id="11" name="Text Box 9"/>
          <p:cNvSpPr txBox="1">
            <a:spLocks noChangeArrowheads="1"/>
          </p:cNvSpPr>
          <p:nvPr/>
        </p:nvSpPr>
        <p:spPr bwMode="auto">
          <a:xfrm>
            <a:off x="1525588" y="8281988"/>
            <a:ext cx="22182137" cy="769937"/>
          </a:xfrm>
          <a:prstGeom prst="rect">
            <a:avLst/>
          </a:prstGeom>
          <a:solidFill>
            <a:srgbClr val="FF0000"/>
          </a:solidFill>
          <a:ln>
            <a:headEnd/>
            <a:tailEnd/>
          </a:ln>
        </p:spPr>
        <p:style>
          <a:lnRef idx="1">
            <a:schemeClr val="dk1"/>
          </a:lnRef>
          <a:fillRef idx="2">
            <a:schemeClr val="dk1"/>
          </a:fillRef>
          <a:effectRef idx="1">
            <a:schemeClr val="dk1"/>
          </a:effectRef>
          <a:fontRef idx="minor">
            <a:schemeClr val="dk1"/>
          </a:fontRef>
        </p:style>
        <p:txBody>
          <a:bodyPr lIns="76197" tIns="38098" rIns="76197" bIns="38098">
            <a:spAutoFit/>
          </a:bodyPr>
          <a:lstStyle/>
          <a:p>
            <a:pPr algn="ctr">
              <a:defRPr/>
            </a:pPr>
            <a:r>
              <a:rPr lang="tr-TR" sz="4500" b="1" dirty="0">
                <a:solidFill>
                  <a:schemeClr val="bg1"/>
                </a:solidFill>
              </a:rPr>
              <a:t>I- </a:t>
            </a:r>
            <a:r>
              <a:rPr lang="en-US" sz="4500" b="1" dirty="0">
                <a:solidFill>
                  <a:schemeClr val="bg1"/>
                </a:solidFill>
              </a:rPr>
              <a:t>Introduction</a:t>
            </a:r>
            <a:endParaRPr lang="tr-TR" sz="4500" dirty="0">
              <a:solidFill>
                <a:schemeClr val="bg1"/>
              </a:solidFill>
            </a:endParaRPr>
          </a:p>
        </p:txBody>
      </p:sp>
      <p:sp>
        <p:nvSpPr>
          <p:cNvPr id="13" name="Text Box 7"/>
          <p:cNvSpPr txBox="1">
            <a:spLocks noChangeArrowheads="1"/>
          </p:cNvSpPr>
          <p:nvPr/>
        </p:nvSpPr>
        <p:spPr bwMode="auto">
          <a:xfrm>
            <a:off x="1555750" y="8716963"/>
            <a:ext cx="21909088" cy="1063625"/>
          </a:xfrm>
          <a:prstGeom prst="rect">
            <a:avLst/>
          </a:prstGeom>
          <a:noFill/>
          <a:ln w="9525">
            <a:noFill/>
            <a:miter lim="800000"/>
            <a:headEnd/>
            <a:tailEnd/>
          </a:ln>
          <a:effectLst/>
        </p:spPr>
        <p:txBody>
          <a:bodyPr lIns="76197" tIns="38098" rIns="76197" bIns="38098">
            <a:spAutoFit/>
          </a:bodyPr>
          <a:lstStyle/>
          <a:p>
            <a:pPr marL="380985" lvl="1" indent="0" algn="just" defTabSz="3497652">
              <a:spcBef>
                <a:spcPct val="50000"/>
              </a:spcBef>
              <a:buFont typeface="Wingdings" pitchFamily="2" charset="2"/>
              <a:buChar char="Ø"/>
              <a:defRPr/>
            </a:pPr>
            <a:endParaRPr lang="tr-TR" sz="3000" dirty="0">
              <a:latin typeface="+mj-lt"/>
            </a:endParaRPr>
          </a:p>
          <a:p>
            <a:pPr marL="380985" lvl="1" indent="0" algn="just" defTabSz="3497652">
              <a:spcBef>
                <a:spcPts val="500"/>
              </a:spcBef>
              <a:buClr>
                <a:schemeClr val="accent2">
                  <a:lumMod val="60000"/>
                  <a:lumOff val="40000"/>
                </a:schemeClr>
              </a:buClr>
              <a:buFont typeface="Wingdings" pitchFamily="2" charset="2"/>
              <a:buChar char="Ø"/>
              <a:defRPr/>
            </a:pPr>
            <a:endParaRPr lang="en-US" sz="3000" dirty="0">
              <a:latin typeface="+mj-lt"/>
            </a:endParaRPr>
          </a:p>
        </p:txBody>
      </p:sp>
      <p:sp>
        <p:nvSpPr>
          <p:cNvPr id="14" name="Text Box 9"/>
          <p:cNvSpPr txBox="1">
            <a:spLocks noChangeArrowheads="1"/>
          </p:cNvSpPr>
          <p:nvPr/>
        </p:nvSpPr>
        <p:spPr bwMode="auto">
          <a:xfrm>
            <a:off x="1525588" y="15686088"/>
            <a:ext cx="10923587" cy="1508125"/>
          </a:xfrm>
          <a:prstGeom prst="rect">
            <a:avLst/>
          </a:prstGeom>
          <a:solidFill>
            <a:srgbClr val="FF0000"/>
          </a:solidFill>
          <a:ln>
            <a:headEnd/>
            <a:tailEnd/>
          </a:ln>
        </p:spPr>
        <p:style>
          <a:lnRef idx="1">
            <a:schemeClr val="dk1"/>
          </a:lnRef>
          <a:fillRef idx="2">
            <a:schemeClr val="dk1"/>
          </a:fillRef>
          <a:effectRef idx="1">
            <a:schemeClr val="dk1"/>
          </a:effectRef>
          <a:fontRef idx="minor">
            <a:schemeClr val="dk1"/>
          </a:fontRef>
        </p:style>
        <p:txBody>
          <a:bodyPr lIns="76197" tIns="38098" rIns="76197" bIns="38098">
            <a:spAutoFit/>
          </a:bodyPr>
          <a:lstStyle/>
          <a:p>
            <a:pPr algn="ctr">
              <a:defRPr/>
            </a:pPr>
            <a:r>
              <a:rPr lang="tr-TR" sz="4500" b="1" dirty="0">
                <a:solidFill>
                  <a:schemeClr val="bg1"/>
                </a:solidFill>
              </a:rPr>
              <a:t>II</a:t>
            </a:r>
            <a:r>
              <a:rPr lang="en-US" sz="4500" b="1" dirty="0">
                <a:solidFill>
                  <a:schemeClr val="bg1"/>
                </a:solidFill>
              </a:rPr>
              <a:t>. </a:t>
            </a:r>
            <a:r>
              <a:rPr lang="fr-FR" sz="4800" b="1" dirty="0">
                <a:solidFill>
                  <a:schemeClr val="bg1"/>
                </a:solidFill>
                <a:ea typeface="Arial" pitchFamily="34" charset="0"/>
              </a:rPr>
              <a:t>Détermination du sujet de recherche</a:t>
            </a:r>
          </a:p>
          <a:p>
            <a:pPr algn="ctr">
              <a:defRPr/>
            </a:pPr>
            <a:endParaRPr lang="en-US" sz="4500" b="1" dirty="0">
              <a:solidFill>
                <a:schemeClr val="bg1"/>
              </a:solidFill>
            </a:endParaRPr>
          </a:p>
        </p:txBody>
      </p:sp>
      <p:sp>
        <p:nvSpPr>
          <p:cNvPr id="2058" name="Rectangle 40"/>
          <p:cNvSpPr>
            <a:spLocks noChangeArrowheads="1"/>
          </p:cNvSpPr>
          <p:nvPr/>
        </p:nvSpPr>
        <p:spPr bwMode="auto">
          <a:xfrm>
            <a:off x="0" y="-746125"/>
            <a:ext cx="153988" cy="1492250"/>
          </a:xfrm>
          <a:prstGeom prst="rect">
            <a:avLst/>
          </a:prstGeom>
          <a:noFill/>
          <a:ln w="9525">
            <a:noFill/>
            <a:miter lim="800000"/>
            <a:headEnd/>
            <a:tailEnd/>
          </a:ln>
        </p:spPr>
        <p:txBody>
          <a:bodyPr wrap="none" lIns="76197" tIns="38098" rIns="76197" bIns="38098" anchor="ctr">
            <a:spAutoFit/>
          </a:bodyPr>
          <a:lstStyle/>
          <a:p>
            <a:endParaRPr lang="tr-TR"/>
          </a:p>
        </p:txBody>
      </p:sp>
      <p:sp>
        <p:nvSpPr>
          <p:cNvPr id="2059" name="Rectangle 42"/>
          <p:cNvSpPr>
            <a:spLocks noChangeArrowheads="1"/>
          </p:cNvSpPr>
          <p:nvPr/>
        </p:nvSpPr>
        <p:spPr bwMode="auto">
          <a:xfrm>
            <a:off x="0" y="-746125"/>
            <a:ext cx="153988" cy="1492250"/>
          </a:xfrm>
          <a:prstGeom prst="rect">
            <a:avLst/>
          </a:prstGeom>
          <a:noFill/>
          <a:ln w="9525">
            <a:noFill/>
            <a:miter lim="800000"/>
            <a:headEnd/>
            <a:tailEnd/>
          </a:ln>
        </p:spPr>
        <p:txBody>
          <a:bodyPr wrap="none" lIns="76197" tIns="38098" rIns="76197" bIns="38098" anchor="ctr">
            <a:spAutoFit/>
          </a:bodyPr>
          <a:lstStyle/>
          <a:p>
            <a:endParaRPr lang="tr-TR"/>
          </a:p>
        </p:txBody>
      </p:sp>
      <p:sp>
        <p:nvSpPr>
          <p:cNvPr id="2060" name="Rectangle 44"/>
          <p:cNvSpPr>
            <a:spLocks noChangeArrowheads="1"/>
          </p:cNvSpPr>
          <p:nvPr/>
        </p:nvSpPr>
        <p:spPr bwMode="auto">
          <a:xfrm>
            <a:off x="0" y="-746125"/>
            <a:ext cx="153988" cy="1492250"/>
          </a:xfrm>
          <a:prstGeom prst="rect">
            <a:avLst/>
          </a:prstGeom>
          <a:noFill/>
          <a:ln w="9525">
            <a:noFill/>
            <a:miter lim="800000"/>
            <a:headEnd/>
            <a:tailEnd/>
          </a:ln>
        </p:spPr>
        <p:txBody>
          <a:bodyPr wrap="none" lIns="76197" tIns="38098" rIns="76197" bIns="38098" anchor="ctr">
            <a:spAutoFit/>
          </a:bodyPr>
          <a:lstStyle/>
          <a:p>
            <a:endParaRPr lang="tr-TR"/>
          </a:p>
        </p:txBody>
      </p:sp>
      <p:sp>
        <p:nvSpPr>
          <p:cNvPr id="32" name="Text Box 7"/>
          <p:cNvSpPr txBox="1">
            <a:spLocks noChangeArrowheads="1"/>
          </p:cNvSpPr>
          <p:nvPr/>
        </p:nvSpPr>
        <p:spPr bwMode="auto">
          <a:xfrm>
            <a:off x="12693650" y="30983238"/>
            <a:ext cx="10923588" cy="538162"/>
          </a:xfrm>
          <a:prstGeom prst="rect">
            <a:avLst/>
          </a:prstGeom>
          <a:noFill/>
          <a:ln w="9525">
            <a:noFill/>
            <a:miter lim="800000"/>
            <a:headEnd/>
            <a:tailEnd/>
          </a:ln>
          <a:effectLst/>
        </p:spPr>
        <p:txBody>
          <a:bodyPr lIns="76197" tIns="38098" rIns="76197" bIns="38098">
            <a:spAutoFit/>
          </a:bodyPr>
          <a:lstStyle/>
          <a:p>
            <a:pPr marL="71435" lvl="1" indent="0" algn="just" defTabSz="3497652">
              <a:spcBef>
                <a:spcPts val="500"/>
              </a:spcBef>
              <a:buClr>
                <a:schemeClr val="accent2">
                  <a:lumMod val="60000"/>
                  <a:lumOff val="40000"/>
                </a:schemeClr>
              </a:buClr>
              <a:defRPr/>
            </a:pPr>
            <a:r>
              <a:rPr lang="en-US" sz="3000" dirty="0"/>
              <a:t> </a:t>
            </a:r>
            <a:endParaRPr lang="tr-TR" sz="3000" dirty="0"/>
          </a:p>
        </p:txBody>
      </p:sp>
      <p:sp>
        <p:nvSpPr>
          <p:cNvPr id="27" name="26 Yuvarlatılmış Dikdörtgen"/>
          <p:cNvSpPr/>
          <p:nvPr/>
        </p:nvSpPr>
        <p:spPr>
          <a:xfrm>
            <a:off x="12846050" y="20707350"/>
            <a:ext cx="10375900" cy="9304338"/>
          </a:xfrm>
          <a:prstGeom prst="roundRect">
            <a:avLst>
              <a:gd name="adj" fmla="val 5910"/>
            </a:avLst>
          </a:prstGeom>
          <a:noFill/>
          <a:ln w="793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anchor="ctr"/>
          <a:lstStyle/>
          <a:p>
            <a:pPr algn="ctr">
              <a:defRPr/>
            </a:pPr>
            <a:endParaRPr lang="tr-TR"/>
          </a:p>
        </p:txBody>
      </p:sp>
      <p:sp>
        <p:nvSpPr>
          <p:cNvPr id="29" name="Text Box 9"/>
          <p:cNvSpPr txBox="1">
            <a:spLocks noChangeArrowheads="1"/>
          </p:cNvSpPr>
          <p:nvPr/>
        </p:nvSpPr>
        <p:spPr bwMode="auto">
          <a:xfrm>
            <a:off x="12723813" y="15686088"/>
            <a:ext cx="10923587" cy="769937"/>
          </a:xfrm>
          <a:prstGeom prst="rect">
            <a:avLst/>
          </a:prstGeom>
          <a:solidFill>
            <a:srgbClr val="FF0000"/>
          </a:solidFill>
          <a:ln>
            <a:headEnd/>
            <a:tailEnd/>
          </a:ln>
        </p:spPr>
        <p:style>
          <a:lnRef idx="1">
            <a:schemeClr val="dk1"/>
          </a:lnRef>
          <a:fillRef idx="2">
            <a:schemeClr val="dk1"/>
          </a:fillRef>
          <a:effectRef idx="1">
            <a:schemeClr val="dk1"/>
          </a:effectRef>
          <a:fontRef idx="minor">
            <a:schemeClr val="dk1"/>
          </a:fontRef>
        </p:style>
        <p:txBody>
          <a:bodyPr lIns="76197" tIns="38098" rIns="76197" bIns="38098">
            <a:spAutoFit/>
          </a:bodyPr>
          <a:lstStyle/>
          <a:p>
            <a:pPr algn="ctr">
              <a:defRPr/>
            </a:pPr>
            <a:r>
              <a:rPr lang="fr-FR" sz="4500" b="1" dirty="0">
                <a:solidFill>
                  <a:schemeClr val="bg1"/>
                </a:solidFill>
              </a:rPr>
              <a:t>IV</a:t>
            </a:r>
            <a:r>
              <a:rPr lang="en-US" sz="4500" b="1" dirty="0">
                <a:solidFill>
                  <a:schemeClr val="bg1"/>
                </a:solidFill>
              </a:rPr>
              <a:t>. </a:t>
            </a:r>
            <a:r>
              <a:rPr lang="fr-FR" sz="4500" b="1" dirty="0">
                <a:solidFill>
                  <a:schemeClr val="bg1"/>
                </a:solidFill>
              </a:rPr>
              <a:t>Plan de mémoire</a:t>
            </a:r>
            <a:endParaRPr lang="en-US" sz="4500" b="1" dirty="0">
              <a:solidFill>
                <a:schemeClr val="bg1"/>
              </a:solidFill>
            </a:endParaRPr>
          </a:p>
        </p:txBody>
      </p:sp>
      <p:sp>
        <p:nvSpPr>
          <p:cNvPr id="2064" name="Rectangle 30"/>
          <p:cNvSpPr>
            <a:spLocks noChangeArrowheads="1"/>
          </p:cNvSpPr>
          <p:nvPr/>
        </p:nvSpPr>
        <p:spPr bwMode="auto">
          <a:xfrm>
            <a:off x="0" y="-746125"/>
            <a:ext cx="153988" cy="1492250"/>
          </a:xfrm>
          <a:prstGeom prst="rect">
            <a:avLst/>
          </a:prstGeom>
          <a:noFill/>
          <a:ln w="9525">
            <a:noFill/>
            <a:miter lim="800000"/>
            <a:headEnd/>
            <a:tailEnd/>
          </a:ln>
        </p:spPr>
        <p:txBody>
          <a:bodyPr wrap="none" lIns="76197" tIns="38098" rIns="76197" bIns="38098" anchor="ctr">
            <a:spAutoFit/>
          </a:bodyPr>
          <a:lstStyle/>
          <a:p>
            <a:endParaRPr lang="tr-TR"/>
          </a:p>
        </p:txBody>
      </p:sp>
      <p:sp>
        <p:nvSpPr>
          <p:cNvPr id="49" name="Text Box 9"/>
          <p:cNvSpPr txBox="1">
            <a:spLocks noChangeArrowheads="1"/>
          </p:cNvSpPr>
          <p:nvPr/>
        </p:nvSpPr>
        <p:spPr bwMode="auto">
          <a:xfrm>
            <a:off x="12784138" y="31924625"/>
            <a:ext cx="10923587" cy="768350"/>
          </a:xfrm>
          <a:prstGeom prst="rect">
            <a:avLst/>
          </a:prstGeom>
          <a:solidFill>
            <a:srgbClr val="FF0000"/>
          </a:solidFill>
          <a:ln>
            <a:headEnd/>
            <a:tailEnd/>
          </a:ln>
        </p:spPr>
        <p:style>
          <a:lnRef idx="1">
            <a:schemeClr val="dk1"/>
          </a:lnRef>
          <a:fillRef idx="2">
            <a:schemeClr val="dk1"/>
          </a:fillRef>
          <a:effectRef idx="1">
            <a:schemeClr val="dk1"/>
          </a:effectRef>
          <a:fontRef idx="minor">
            <a:schemeClr val="dk1"/>
          </a:fontRef>
        </p:style>
        <p:txBody>
          <a:bodyPr lIns="76197" tIns="38098" rIns="76197" bIns="38098">
            <a:spAutoFit/>
          </a:bodyPr>
          <a:lstStyle/>
          <a:p>
            <a:pPr algn="ctr">
              <a:defRPr/>
            </a:pPr>
            <a:r>
              <a:rPr lang="fr-FR" sz="4500" b="1" dirty="0">
                <a:solidFill>
                  <a:schemeClr val="bg1"/>
                </a:solidFill>
              </a:rPr>
              <a:t>V</a:t>
            </a:r>
            <a:r>
              <a:rPr lang="tr-TR" sz="4500" b="1" dirty="0">
                <a:solidFill>
                  <a:schemeClr val="bg1"/>
                </a:solidFill>
              </a:rPr>
              <a:t>. </a:t>
            </a:r>
            <a:r>
              <a:rPr lang="tr-TR" sz="4500" b="1" dirty="0" err="1">
                <a:solidFill>
                  <a:schemeClr val="bg1"/>
                </a:solidFill>
              </a:rPr>
              <a:t>Conclusion</a:t>
            </a:r>
            <a:endParaRPr lang="tr-TR" sz="4500" b="1" dirty="0">
              <a:solidFill>
                <a:schemeClr val="bg1"/>
              </a:solidFill>
            </a:endParaRPr>
          </a:p>
        </p:txBody>
      </p:sp>
      <p:sp>
        <p:nvSpPr>
          <p:cNvPr id="1066" name="Text Box 42"/>
          <p:cNvSpPr txBox="1">
            <a:spLocks noChangeArrowheads="1"/>
          </p:cNvSpPr>
          <p:nvPr/>
        </p:nvSpPr>
        <p:spPr bwMode="auto">
          <a:xfrm>
            <a:off x="1509713" y="9110663"/>
            <a:ext cx="22199600" cy="616426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just">
              <a:defRPr/>
            </a:pPr>
            <a:r>
              <a:rPr lang="fr-FR" sz="3000" dirty="0">
                <a:latin typeface="+mj-lt"/>
              </a:rPr>
              <a:t>  Le travail de recherche est la construction d'un «objet scientifique». Il permet à l'auteur de: </a:t>
            </a:r>
          </a:p>
          <a:p>
            <a:pPr algn="just">
              <a:defRPr/>
            </a:pPr>
            <a:r>
              <a:rPr lang="fr-FR" sz="3000" dirty="0">
                <a:latin typeface="+mj-lt"/>
              </a:rPr>
              <a:t>- Explorer un phénomène </a:t>
            </a:r>
          </a:p>
          <a:p>
            <a:pPr algn="just">
              <a:defRPr/>
            </a:pPr>
            <a:r>
              <a:rPr lang="fr-FR" sz="3000" dirty="0">
                <a:latin typeface="+mj-lt"/>
              </a:rPr>
              <a:t>- Résoudre un problème </a:t>
            </a:r>
          </a:p>
          <a:p>
            <a:pPr algn="just">
              <a:defRPr/>
            </a:pPr>
            <a:r>
              <a:rPr lang="fr-FR" sz="3000" dirty="0">
                <a:latin typeface="+mj-lt"/>
              </a:rPr>
              <a:t>- Questionner ou réfuter des résultats fournis dans des travaux antérieurs ou une thèse </a:t>
            </a:r>
          </a:p>
          <a:p>
            <a:pPr algn="just">
              <a:defRPr/>
            </a:pPr>
            <a:r>
              <a:rPr lang="fr-FR" sz="3000" dirty="0">
                <a:latin typeface="+mj-lt"/>
              </a:rPr>
              <a:t>- Expérimenter un nouveau procédé, une nouvelle solution, une nouvelle théorie </a:t>
            </a:r>
          </a:p>
          <a:p>
            <a:pPr algn="just">
              <a:defRPr/>
            </a:pPr>
            <a:r>
              <a:rPr lang="fr-FR" sz="3000" dirty="0">
                <a:latin typeface="+mj-lt"/>
              </a:rPr>
              <a:t>- Appliquer une pratique à un phénomène </a:t>
            </a:r>
          </a:p>
          <a:p>
            <a:pPr algn="just">
              <a:defRPr/>
            </a:pPr>
            <a:r>
              <a:rPr lang="fr-FR" sz="3000" dirty="0">
                <a:latin typeface="+mj-lt"/>
              </a:rPr>
              <a:t>- De décrire un phénomène </a:t>
            </a:r>
          </a:p>
          <a:p>
            <a:pPr algn="just">
              <a:defRPr/>
            </a:pPr>
            <a:r>
              <a:rPr lang="fr-FR" sz="3000" dirty="0">
                <a:latin typeface="+mj-lt"/>
              </a:rPr>
              <a:t>- Expliquer un phénomène </a:t>
            </a:r>
          </a:p>
          <a:p>
            <a:pPr algn="just">
              <a:defRPr/>
            </a:pPr>
            <a:r>
              <a:rPr lang="fr-FR" sz="3000" dirty="0">
                <a:latin typeface="+mj-lt"/>
              </a:rPr>
              <a:t>Ou une synthèse de deux ou plusieurs de ces objectifs. </a:t>
            </a:r>
          </a:p>
          <a:p>
            <a:pPr algn="just">
              <a:defRPr/>
            </a:pPr>
            <a:r>
              <a:rPr lang="fr-FR" sz="3000" dirty="0">
                <a:latin typeface="+mj-lt"/>
              </a:rPr>
              <a:t>Ce travail qui est essentiel en raison de ses enjeux scientifiques, sociaux, économiques, politiques et prospectifs demande que l'on en étudie les fondamentaux et la méthode. En effet, le travail de recherche est une clef aux mains de l'homme qui non seulement ouvre les portes du changement, de la prospective et de l'innovation, mais également aide à optimiser ses outils et technique de production et à améliorer ses conditions de vie</a:t>
            </a:r>
          </a:p>
          <a:p>
            <a:pPr>
              <a:defRPr/>
            </a:pPr>
            <a:endParaRPr lang="fr-FR" dirty="0">
              <a:solidFill>
                <a:schemeClr val="tx1"/>
              </a:solidFill>
            </a:endParaRPr>
          </a:p>
        </p:txBody>
      </p:sp>
      <p:sp>
        <p:nvSpPr>
          <p:cNvPr id="1067" name="Text Box 43"/>
          <p:cNvSpPr txBox="1">
            <a:spLocks noChangeArrowheads="1"/>
          </p:cNvSpPr>
          <p:nvPr/>
        </p:nvSpPr>
        <p:spPr bwMode="auto">
          <a:xfrm>
            <a:off x="1574800" y="17335500"/>
            <a:ext cx="10588625" cy="8543925"/>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lstStyle/>
          <a:p>
            <a:pPr algn="just">
              <a:defRPr/>
            </a:pPr>
            <a:r>
              <a:rPr lang="fr-FR" sz="3000" dirty="0">
                <a:solidFill>
                  <a:schemeClr val="tx1"/>
                </a:solidFill>
                <a:ea typeface="Arial" pitchFamily="34" charset="0"/>
              </a:rPr>
              <a:t>Le choix du sujet est la première étape fondamentale du travail de mémoire. Sa détermination dépend de plusieurs choses :</a:t>
            </a:r>
          </a:p>
          <a:p>
            <a:pPr algn="just">
              <a:defRPr/>
            </a:pPr>
            <a:r>
              <a:rPr lang="fr-FR" sz="3000" dirty="0">
                <a:solidFill>
                  <a:schemeClr val="tx1"/>
                </a:solidFill>
                <a:ea typeface="Arial" pitchFamily="34" charset="0"/>
              </a:rPr>
              <a:t>-centre d’intérêt de l’auteur</a:t>
            </a:r>
          </a:p>
          <a:p>
            <a:pPr algn="just">
              <a:defRPr/>
            </a:pPr>
            <a:r>
              <a:rPr lang="fr-FR" sz="3000" dirty="0">
                <a:solidFill>
                  <a:schemeClr val="tx1"/>
                </a:solidFill>
                <a:ea typeface="Arial" pitchFamily="34" charset="0"/>
              </a:rPr>
              <a:t>-lectures antérieures</a:t>
            </a:r>
          </a:p>
          <a:p>
            <a:pPr algn="just">
              <a:defRPr/>
            </a:pPr>
            <a:r>
              <a:rPr lang="fr-FR" sz="3000" dirty="0">
                <a:solidFill>
                  <a:schemeClr val="tx1"/>
                </a:solidFill>
                <a:ea typeface="Arial" pitchFamily="34" charset="0"/>
              </a:rPr>
              <a:t>-objectifs professionnels</a:t>
            </a:r>
          </a:p>
          <a:p>
            <a:pPr algn="just">
              <a:defRPr/>
            </a:pPr>
            <a:r>
              <a:rPr lang="fr-FR" sz="3000" dirty="0">
                <a:solidFill>
                  <a:schemeClr val="tx1"/>
                </a:solidFill>
                <a:ea typeface="Arial" pitchFamily="34" charset="0"/>
              </a:rPr>
              <a:t>-discussion avec les enseignants</a:t>
            </a:r>
          </a:p>
          <a:p>
            <a:pPr algn="just">
              <a:defRPr/>
            </a:pPr>
            <a:r>
              <a:rPr lang="fr-FR" sz="3000" dirty="0">
                <a:solidFill>
                  <a:schemeClr val="tx1"/>
                </a:solidFill>
                <a:ea typeface="Arial" pitchFamily="34" charset="0"/>
              </a:rPr>
              <a:t>-discussion avec des étudiants ayant déjà rédigé un mémoire</a:t>
            </a:r>
          </a:p>
          <a:p>
            <a:pPr algn="just">
              <a:defRPr/>
            </a:pPr>
            <a:r>
              <a:rPr lang="fr-FR" sz="3000" dirty="0">
                <a:solidFill>
                  <a:schemeClr val="tx1"/>
                </a:solidFill>
                <a:ea typeface="Arial" pitchFamily="34" charset="0"/>
              </a:rPr>
              <a:t>Une fois le champ de recherche délimité, il faut encore se poser un certains nombre de questions avant de se lancer « tête baissée » dans ce travail.</a:t>
            </a:r>
          </a:p>
          <a:p>
            <a:pPr algn="just">
              <a:defRPr/>
            </a:pPr>
            <a:r>
              <a:rPr lang="fr-FR" sz="3000" dirty="0">
                <a:solidFill>
                  <a:schemeClr val="tx1"/>
                </a:solidFill>
                <a:ea typeface="Arial" pitchFamily="34" charset="0"/>
              </a:rPr>
              <a:t>-Ce sujet correspond-il à un besoin ?</a:t>
            </a:r>
          </a:p>
          <a:p>
            <a:pPr algn="just">
              <a:defRPr/>
            </a:pPr>
            <a:r>
              <a:rPr lang="fr-FR" sz="3000" dirty="0">
                <a:solidFill>
                  <a:schemeClr val="tx1"/>
                </a:solidFill>
                <a:ea typeface="Arial" pitchFamily="34" charset="0"/>
              </a:rPr>
              <a:t>-Existe-t-il une littérature suffisante ? (Les sources doivent être accessibles et traitables)</a:t>
            </a:r>
          </a:p>
          <a:p>
            <a:pPr algn="just">
              <a:defRPr/>
            </a:pPr>
            <a:r>
              <a:rPr lang="fr-FR" sz="3000" dirty="0">
                <a:solidFill>
                  <a:schemeClr val="tx1"/>
                </a:solidFill>
                <a:ea typeface="Arial" pitchFamily="34" charset="0"/>
              </a:rPr>
              <a:t>-Les méthodes de recherche requises sont-elles adaptées à mes capacités ? (La méthode utilisée doit être maîtrisable)</a:t>
            </a:r>
          </a:p>
          <a:p>
            <a:pPr algn="just">
              <a:defRPr/>
            </a:pPr>
            <a:r>
              <a:rPr lang="fr-FR" sz="3000" dirty="0">
                <a:solidFill>
                  <a:schemeClr val="tx1"/>
                </a:solidFill>
                <a:ea typeface="Arial" pitchFamily="34" charset="0"/>
              </a:rPr>
              <a:t>-Peut-il être traité dans un délai raisonnable ?</a:t>
            </a:r>
          </a:p>
          <a:p>
            <a:pPr algn="just">
              <a:defRPr/>
            </a:pPr>
            <a:r>
              <a:rPr lang="fr-FR" sz="3000" dirty="0">
                <a:solidFill>
                  <a:schemeClr val="tx1"/>
                </a:solidFill>
                <a:ea typeface="Arial" pitchFamily="34" charset="0"/>
              </a:rPr>
              <a:t>-Quels sont les résultats espérés ?</a:t>
            </a:r>
          </a:p>
          <a:p>
            <a:pPr algn="just">
              <a:defRPr/>
            </a:pPr>
            <a:r>
              <a:rPr lang="fr-FR" sz="3000" dirty="0">
                <a:solidFill>
                  <a:schemeClr val="tx1"/>
                </a:solidFill>
                <a:ea typeface="Arial" pitchFamily="34" charset="0"/>
              </a:rPr>
              <a:t>-Avec qui le réaliser ?</a:t>
            </a:r>
          </a:p>
          <a:p>
            <a:pPr>
              <a:defRPr/>
            </a:pPr>
            <a:endParaRPr lang="fr-FR" dirty="0">
              <a:solidFill>
                <a:schemeClr val="tx1"/>
              </a:solidFill>
            </a:endParaRPr>
          </a:p>
        </p:txBody>
      </p:sp>
      <p:sp>
        <p:nvSpPr>
          <p:cNvPr id="2069" name="Text Box 44"/>
          <p:cNvSpPr txBox="1">
            <a:spLocks noChangeArrowheads="1"/>
          </p:cNvSpPr>
          <p:nvPr/>
        </p:nvSpPr>
        <p:spPr bwMode="auto">
          <a:xfrm>
            <a:off x="1611313" y="26958925"/>
            <a:ext cx="10479087" cy="11355388"/>
          </a:xfrm>
          <a:prstGeom prst="rect">
            <a:avLst/>
          </a:prstGeom>
          <a:solidFill>
            <a:srgbClr val="FFFFFF"/>
          </a:solidFill>
          <a:ln w="9525">
            <a:solidFill>
              <a:schemeClr val="bg1"/>
            </a:solidFill>
            <a:miter lim="800000"/>
            <a:headEnd/>
            <a:tailEnd/>
          </a:ln>
        </p:spPr>
        <p:txBody>
          <a:bodyPr/>
          <a:lstStyle/>
          <a:p>
            <a:pPr algn="just"/>
            <a:r>
              <a:rPr lang="ar-DZ" sz="3000" b="1" i="1">
                <a:cs typeface="Arial" charset="0"/>
              </a:rPr>
              <a:t>1</a:t>
            </a:r>
            <a:r>
              <a:rPr lang="fr-FR" sz="3000" b="1" i="1">
                <a:cs typeface="Arial" charset="0"/>
              </a:rPr>
              <a:t>) Le plan</a:t>
            </a:r>
          </a:p>
          <a:p>
            <a:pPr algn="just"/>
            <a:r>
              <a:rPr lang="fr-FR" sz="3000">
                <a:cs typeface="Arial" charset="0"/>
              </a:rPr>
              <a:t>L’élaboration du plan (= squelette du mémoire) est une étape indispensable car elle facilite la rédaction du document. Elle permet de s’assurer que les principaux points à développer ne seront pas oubliés et que l’enchaînement des idées suivra une logique claire et structurée.</a:t>
            </a:r>
          </a:p>
          <a:p>
            <a:pPr algn="just"/>
            <a:r>
              <a:rPr lang="fr-FR" sz="3000">
                <a:cs typeface="Arial" charset="0"/>
              </a:rPr>
              <a:t>Un plan est amené à être souvent révisé ; il est un guide à la rédaction ; mais en aucun cas il ne doit être rigide. </a:t>
            </a:r>
            <a:r>
              <a:rPr lang="fr-FR" sz="3000" b="1">
                <a:cs typeface="Arial" charset="0"/>
              </a:rPr>
              <a:t>Il n’existe pas de plan type</a:t>
            </a:r>
            <a:r>
              <a:rPr lang="fr-FR" sz="3000">
                <a:cs typeface="Arial" charset="0"/>
              </a:rPr>
              <a:t>, mais un mémoire de recherche se compose généralement de 6-7 chapitres distincts :</a:t>
            </a:r>
          </a:p>
          <a:p>
            <a:pPr algn="just"/>
            <a:r>
              <a:rPr lang="fr-FR" sz="3000">
                <a:cs typeface="Arial" charset="0"/>
              </a:rPr>
              <a:t>1) Introduction</a:t>
            </a:r>
          </a:p>
          <a:p>
            <a:pPr algn="just"/>
            <a:r>
              <a:rPr lang="fr-FR" sz="3000">
                <a:cs typeface="Arial" charset="0"/>
              </a:rPr>
              <a:t>2) Méthode</a:t>
            </a:r>
          </a:p>
          <a:p>
            <a:pPr algn="just"/>
            <a:r>
              <a:rPr lang="fr-FR" sz="3000">
                <a:cs typeface="Arial" charset="0"/>
              </a:rPr>
              <a:t>3) Résultats</a:t>
            </a:r>
          </a:p>
          <a:p>
            <a:pPr algn="just"/>
            <a:r>
              <a:rPr lang="fr-FR" sz="3000">
                <a:cs typeface="Arial" charset="0"/>
              </a:rPr>
              <a:t>4) Discussion</a:t>
            </a:r>
          </a:p>
          <a:p>
            <a:pPr algn="just"/>
            <a:r>
              <a:rPr lang="fr-FR" sz="3000">
                <a:cs typeface="Arial" charset="0"/>
              </a:rPr>
              <a:t>5) Conclusion</a:t>
            </a:r>
          </a:p>
          <a:p>
            <a:pPr algn="just"/>
            <a:r>
              <a:rPr lang="fr-FR" sz="3000">
                <a:cs typeface="Arial" charset="0"/>
              </a:rPr>
              <a:t>6) Bibliographie</a:t>
            </a:r>
          </a:p>
          <a:p>
            <a:pPr algn="just"/>
            <a:r>
              <a:rPr lang="fr-FR" sz="3000">
                <a:cs typeface="Arial" charset="0"/>
              </a:rPr>
              <a:t>7) Annexes</a:t>
            </a:r>
          </a:p>
          <a:p>
            <a:pPr algn="just"/>
            <a:r>
              <a:rPr lang="fr-FR" sz="3000">
                <a:cs typeface="Arial" charset="0"/>
              </a:rPr>
              <a:t>8) Résumé et mots clés</a:t>
            </a:r>
          </a:p>
          <a:p>
            <a:pPr algn="just"/>
            <a:r>
              <a:rPr lang="fr-FR" sz="3000">
                <a:cs typeface="Arial" charset="0"/>
              </a:rPr>
              <a:t>-Les méthodes de recherche requises sont-elles adaptées à mes capacités ? (La méthode utilisée doit être maîtrisable)</a:t>
            </a:r>
          </a:p>
          <a:p>
            <a:pPr algn="just"/>
            <a:r>
              <a:rPr lang="fr-FR" sz="3000">
                <a:cs typeface="Arial" charset="0"/>
              </a:rPr>
              <a:t>-Peut-il être traité dans un délai raisonnable ?</a:t>
            </a:r>
          </a:p>
          <a:p>
            <a:pPr algn="just"/>
            <a:r>
              <a:rPr lang="fr-FR" sz="3000">
                <a:cs typeface="Arial" charset="0"/>
              </a:rPr>
              <a:t>-Quels sont les résultats espérés ?</a:t>
            </a:r>
          </a:p>
          <a:p>
            <a:pPr algn="just"/>
            <a:r>
              <a:rPr lang="fr-FR" sz="3000">
                <a:cs typeface="Arial" charset="0"/>
              </a:rPr>
              <a:t>-Avec qui le réaliser ?</a:t>
            </a:r>
          </a:p>
          <a:p>
            <a:endParaRPr lang="fr-FR"/>
          </a:p>
        </p:txBody>
      </p:sp>
      <p:sp>
        <p:nvSpPr>
          <p:cNvPr id="2070" name="Text Box 22"/>
          <p:cNvSpPr txBox="1">
            <a:spLocks noChangeArrowheads="1"/>
          </p:cNvSpPr>
          <p:nvPr/>
        </p:nvSpPr>
        <p:spPr bwMode="auto">
          <a:xfrm>
            <a:off x="12747625" y="16589375"/>
            <a:ext cx="10917238" cy="13327063"/>
          </a:xfrm>
          <a:prstGeom prst="rect">
            <a:avLst/>
          </a:prstGeom>
          <a:solidFill>
            <a:srgbClr val="FFFFFF"/>
          </a:solidFill>
          <a:ln w="9525">
            <a:solidFill>
              <a:schemeClr val="bg1"/>
            </a:solidFill>
            <a:miter lim="800000"/>
            <a:headEnd/>
            <a:tailEnd/>
          </a:ln>
        </p:spPr>
        <p:txBody>
          <a:bodyPr/>
          <a:lstStyle/>
          <a:p>
            <a:pPr algn="just"/>
            <a:r>
              <a:rPr lang="fr-FR" sz="3000" b="1" i="1">
                <a:cs typeface="Arial" charset="0"/>
              </a:rPr>
              <a:t>1) Introduction</a:t>
            </a:r>
          </a:p>
          <a:p>
            <a:pPr algn="just"/>
            <a:r>
              <a:rPr lang="fr-FR" sz="3000">
                <a:cs typeface="Arial" charset="0"/>
              </a:rPr>
              <a:t>L’introduction doit pouvoir répondre à la question </a:t>
            </a:r>
            <a:r>
              <a:rPr lang="fr-FR" sz="3000" b="1">
                <a:cs typeface="Arial" charset="0"/>
              </a:rPr>
              <a:t>POURQUOI ?</a:t>
            </a:r>
          </a:p>
          <a:p>
            <a:pPr algn="just"/>
            <a:r>
              <a:rPr lang="fr-FR" sz="3000">
                <a:cs typeface="Arial" charset="0"/>
              </a:rPr>
              <a:t>L’introduction est essentielle car elle représente le premier contact avec le lecteur.</a:t>
            </a:r>
          </a:p>
          <a:p>
            <a:pPr algn="just"/>
            <a:r>
              <a:rPr lang="fr-FR" sz="3000">
                <a:cs typeface="Arial" charset="0"/>
              </a:rPr>
              <a:t>Elle doit donc l’accrocher et susciter son intérêt.</a:t>
            </a:r>
          </a:p>
          <a:p>
            <a:pPr algn="just">
              <a:spcAft>
                <a:spcPts val="1000"/>
              </a:spcAft>
            </a:pPr>
            <a:r>
              <a:rPr lang="fr-FR" sz="3000">
                <a:cs typeface="Arial" charset="0"/>
              </a:rPr>
              <a:t>L’introduction comporte une seule partie (pas de sous-chapitre) et </a:t>
            </a:r>
            <a:r>
              <a:rPr lang="fr-FR" sz="3000" b="1">
                <a:cs typeface="Arial" charset="0"/>
              </a:rPr>
              <a:t>se structure en entonnoir </a:t>
            </a:r>
            <a:r>
              <a:rPr lang="fr-FR" sz="3000">
                <a:cs typeface="Arial" charset="0"/>
              </a:rPr>
              <a:t>: elle doit guider progressivement le lecteur vers le fond du sujet (il faut débuter en des termes assez généraux pour petit à petit cerner le sujet de façon de plus en plus détaillée).</a:t>
            </a:r>
          </a:p>
          <a:p>
            <a:pPr algn="just"/>
            <a:r>
              <a:rPr lang="fr-FR" sz="3000" b="1" i="1">
                <a:cs typeface="Arial" charset="0"/>
              </a:rPr>
              <a:t>2) Méthode</a:t>
            </a:r>
          </a:p>
          <a:p>
            <a:pPr algn="just"/>
            <a:r>
              <a:rPr lang="fr-FR" sz="3000">
                <a:cs typeface="Arial" charset="0"/>
              </a:rPr>
              <a:t>Cette partie doit pouvoir répondre à la question </a:t>
            </a:r>
            <a:r>
              <a:rPr lang="fr-FR" sz="3000" b="1">
                <a:cs typeface="Arial" charset="0"/>
              </a:rPr>
              <a:t>COMMENT ?</a:t>
            </a:r>
          </a:p>
          <a:p>
            <a:pPr algn="just"/>
            <a:r>
              <a:rPr lang="fr-FR" sz="3000">
                <a:cs typeface="Arial" charset="0"/>
              </a:rPr>
              <a:t>Avec quels moyens vous comptez vérifier votre hypothèse ? Il faut expliquer en détail comment vous avez mené votre étude. Il faut respecter l’ordre chronologique de l’expérience. Il est dès lors conseillé de rédiger cette section juste après l’expérimentation.</a:t>
            </a:r>
          </a:p>
          <a:p>
            <a:pPr algn="just"/>
            <a:r>
              <a:rPr lang="fr-FR" sz="3000" b="1" i="1">
                <a:cs typeface="Arial" charset="0"/>
              </a:rPr>
              <a:t>3) Résultats</a:t>
            </a:r>
          </a:p>
          <a:p>
            <a:pPr algn="just"/>
            <a:r>
              <a:rPr lang="fr-FR" sz="3000">
                <a:cs typeface="Arial" charset="0"/>
              </a:rPr>
              <a:t>Cette partie doit pouvoir répondre à la question </a:t>
            </a:r>
            <a:r>
              <a:rPr lang="fr-FR" sz="3000" b="1">
                <a:cs typeface="Arial" charset="0"/>
              </a:rPr>
              <a:t>QUOI ?</a:t>
            </a:r>
          </a:p>
          <a:p>
            <a:pPr algn="just"/>
            <a:r>
              <a:rPr lang="fr-FR" sz="3000">
                <a:cs typeface="Arial" charset="0"/>
              </a:rPr>
              <a:t>On y présente un résumé des données collectées et les résultats statistiques qu’elles ont permis d’obtenir. On décrit les résultats, on ne les discute pas encore !!</a:t>
            </a:r>
          </a:p>
          <a:p>
            <a:pPr algn="just"/>
            <a:r>
              <a:rPr lang="fr-FR" sz="3000">
                <a:cs typeface="Arial" charset="0"/>
              </a:rPr>
              <a:t>ATTENTION, les tableaux et figures ne parlent pas d’eux-mêmes, ils doivent être supportés par une légende simple et agréable à lire.</a:t>
            </a:r>
          </a:p>
          <a:p>
            <a:pPr algn="just"/>
            <a:r>
              <a:rPr lang="fr-FR" sz="3000" b="1" i="1">
                <a:cs typeface="Arial" charset="0"/>
              </a:rPr>
              <a:t>4) Discussion</a:t>
            </a:r>
          </a:p>
          <a:p>
            <a:pPr algn="just"/>
            <a:r>
              <a:rPr lang="fr-FR" sz="3000">
                <a:cs typeface="Arial" charset="0"/>
              </a:rPr>
              <a:t>Cette section est destinée à </a:t>
            </a:r>
            <a:r>
              <a:rPr lang="fr-FR" sz="3000" b="1">
                <a:cs typeface="Arial" charset="0"/>
              </a:rPr>
              <a:t>discuter les implications des résultats </a:t>
            </a:r>
            <a:r>
              <a:rPr lang="fr-FR" sz="3000">
                <a:cs typeface="Arial" charset="0"/>
              </a:rPr>
              <a:t>que vous venez d’exposer. En QUOI les résultats répondent-ils à la question initiale ? Sont-ils en accord avec l’hypothèse ? Jusqu’ici, vous étiez limité aux faits. Il est temps de placer vos résultats dans une perspective plus large.</a:t>
            </a:r>
          </a:p>
          <a:p>
            <a:endParaRPr lang="fr-FR"/>
          </a:p>
        </p:txBody>
      </p:sp>
      <p:sp>
        <p:nvSpPr>
          <p:cNvPr id="2071" name="Text Box 23"/>
          <p:cNvSpPr txBox="1">
            <a:spLocks noChangeArrowheads="1"/>
          </p:cNvSpPr>
          <p:nvPr/>
        </p:nvSpPr>
        <p:spPr bwMode="auto">
          <a:xfrm>
            <a:off x="12930188" y="33093025"/>
            <a:ext cx="10625137" cy="5476875"/>
          </a:xfrm>
          <a:prstGeom prst="rect">
            <a:avLst/>
          </a:prstGeom>
          <a:solidFill>
            <a:srgbClr val="FFFFFF"/>
          </a:solidFill>
          <a:ln w="9525">
            <a:solidFill>
              <a:schemeClr val="bg1"/>
            </a:solidFill>
            <a:miter lim="800000"/>
            <a:headEnd/>
            <a:tailEnd/>
          </a:ln>
        </p:spPr>
        <p:txBody>
          <a:bodyPr/>
          <a:lstStyle/>
          <a:p>
            <a:pPr algn="just"/>
            <a:r>
              <a:rPr lang="fr-FR" sz="3000">
                <a:cs typeface="Arial" charset="0"/>
              </a:rPr>
              <a:t>La conclusion est aussi importante que l’introduction. Elle donne la dernière impression au lecteur du mémoire, l'image finale qui influencera "fortement" le jury dans son évaluation. </a:t>
            </a:r>
            <a:r>
              <a:rPr lang="fr-FR" sz="3000" b="1">
                <a:cs typeface="Arial" charset="0"/>
              </a:rPr>
              <a:t>En aucun cas, elle ne devra laisser le lecteur sur une impression d’inachevé !</a:t>
            </a:r>
          </a:p>
          <a:p>
            <a:pPr algn="just"/>
            <a:r>
              <a:rPr lang="fr-FR" sz="3000">
                <a:cs typeface="Arial" charset="0"/>
              </a:rPr>
              <a:t>En règle générale, la conclusion comprend les éléments suivants :</a:t>
            </a:r>
          </a:p>
          <a:p>
            <a:pPr algn="just"/>
            <a:r>
              <a:rPr lang="fr-FR" sz="3000">
                <a:cs typeface="Arial" charset="0"/>
              </a:rPr>
              <a:t>- un rappel de la problématique ou de la question centrale</a:t>
            </a:r>
          </a:p>
          <a:p>
            <a:pPr algn="just"/>
            <a:r>
              <a:rPr lang="fr-FR" sz="3000">
                <a:cs typeface="Arial" charset="0"/>
              </a:rPr>
              <a:t>- les principaux résultats de l’étude</a:t>
            </a:r>
          </a:p>
          <a:p>
            <a:pPr algn="just"/>
            <a:r>
              <a:rPr lang="fr-FR" sz="3000">
                <a:cs typeface="Arial" charset="0"/>
              </a:rPr>
              <a:t>- les apports théoriques de l’étude</a:t>
            </a:r>
          </a:p>
          <a:p>
            <a:pPr algn="just"/>
            <a:r>
              <a:rPr lang="fr-FR" sz="3000">
                <a:cs typeface="Arial" charset="0"/>
              </a:rPr>
              <a:t>- les limites de la recherche au niveau théorique, empirique et méthodologique - les voies futures de recherche (ouvrir le débat sur une question plus large) </a:t>
            </a:r>
          </a:p>
          <a:p>
            <a:endParaRPr lang="fr-FR"/>
          </a:p>
        </p:txBody>
      </p:sp>
      <p:sp>
        <p:nvSpPr>
          <p:cNvPr id="24" name="Text Box 9"/>
          <p:cNvSpPr txBox="1">
            <a:spLocks noChangeArrowheads="1"/>
          </p:cNvSpPr>
          <p:nvPr/>
        </p:nvSpPr>
        <p:spPr bwMode="auto">
          <a:xfrm>
            <a:off x="1355725" y="25973088"/>
            <a:ext cx="10923588" cy="815975"/>
          </a:xfrm>
          <a:prstGeom prst="rect">
            <a:avLst/>
          </a:prstGeom>
          <a:solidFill>
            <a:srgbClr val="FF0000"/>
          </a:solidFill>
          <a:ln>
            <a:headEnd/>
            <a:tailEnd/>
          </a:ln>
        </p:spPr>
        <p:style>
          <a:lnRef idx="1">
            <a:schemeClr val="dk1"/>
          </a:lnRef>
          <a:fillRef idx="2">
            <a:schemeClr val="dk1"/>
          </a:fillRef>
          <a:effectRef idx="1">
            <a:schemeClr val="dk1"/>
          </a:effectRef>
          <a:fontRef idx="minor">
            <a:schemeClr val="dk1"/>
          </a:fontRef>
        </p:style>
        <p:txBody>
          <a:bodyPr lIns="76197" tIns="38098" rIns="76197" bIns="38098">
            <a:spAutoFit/>
          </a:bodyPr>
          <a:lstStyle/>
          <a:p>
            <a:pPr algn="ctr">
              <a:defRPr/>
            </a:pPr>
            <a:r>
              <a:rPr lang="tr-TR" sz="4500" b="1" dirty="0">
                <a:solidFill>
                  <a:schemeClr val="bg1"/>
                </a:solidFill>
              </a:rPr>
              <a:t>III</a:t>
            </a:r>
            <a:r>
              <a:rPr lang="en-US" sz="4500" b="1" dirty="0">
                <a:solidFill>
                  <a:schemeClr val="bg1"/>
                </a:solidFill>
              </a:rPr>
              <a:t>. </a:t>
            </a:r>
            <a:r>
              <a:rPr lang="fr-FR" sz="4800" b="1" dirty="0">
                <a:solidFill>
                  <a:schemeClr val="bg1"/>
                </a:solidFill>
                <a:cs typeface="Arial" charset="0"/>
              </a:rPr>
              <a:t>Rédaction </a:t>
            </a:r>
            <a:r>
              <a:rPr lang="fr-FR" sz="4800" b="1" dirty="0">
                <a:solidFill>
                  <a:schemeClr val="bg1"/>
                </a:solidFill>
                <a:cs typeface="Arial" charset="0"/>
              </a:rPr>
              <a:t>d</a:t>
            </a:r>
            <a:r>
              <a:rPr lang="fr-FR" sz="4800" b="1" dirty="0">
                <a:solidFill>
                  <a:schemeClr val="bg1"/>
                </a:solidFill>
                <a:cs typeface="Arial" charset="0"/>
              </a:rPr>
              <a:t>e</a:t>
            </a:r>
            <a:r>
              <a:rPr lang="fr-FR" sz="4800" b="1" dirty="0">
                <a:solidFill>
                  <a:schemeClr val="bg1"/>
                </a:solidFill>
                <a:cs typeface="Arial" charset="0"/>
              </a:rPr>
              <a:t> </a:t>
            </a:r>
            <a:r>
              <a:rPr lang="fr-FR" sz="4800" b="1" dirty="0">
                <a:solidFill>
                  <a:schemeClr val="bg1"/>
                </a:solidFill>
                <a:cs typeface="Arial" charset="0"/>
              </a:rPr>
              <a:t>mémoire</a:t>
            </a:r>
            <a:endParaRPr lang="en-US" sz="4500" b="1" dirty="0">
              <a:solidFill>
                <a:schemeClr val="bg1"/>
              </a:solidFill>
            </a:endParaRPr>
          </a:p>
        </p:txBody>
      </p:sp>
      <p:pic>
        <p:nvPicPr>
          <p:cNvPr id="2075" name="Picture 4" descr="http://t3.gstatic.com/images?q=tbn:ANd9GcRnNX0HXDFDDLHzVcu9eifNxBc9A3Voc_MpKPdZZENgRrI7-FVaoA"/>
          <p:cNvPicPr>
            <a:picLocks noChangeAspect="1" noChangeArrowheads="1"/>
          </p:cNvPicPr>
          <p:nvPr/>
        </p:nvPicPr>
        <p:blipFill>
          <a:blip r:embed="rId3"/>
          <a:srcRect/>
          <a:stretch>
            <a:fillRect/>
          </a:stretch>
        </p:blipFill>
        <p:spPr bwMode="auto">
          <a:xfrm>
            <a:off x="9461500" y="18488025"/>
            <a:ext cx="2324100" cy="1343025"/>
          </a:xfrm>
          <a:prstGeom prst="rect">
            <a:avLst/>
          </a:prstGeom>
          <a:noFill/>
          <a:ln w="9525">
            <a:noFill/>
            <a:miter lim="800000"/>
            <a:headEnd/>
            <a:tailEnd/>
          </a:ln>
        </p:spPr>
      </p:pic>
      <p:pic>
        <p:nvPicPr>
          <p:cNvPr id="2076" name="Picture 10" descr="http://t0.gstatic.com/images?q=tbn:ANd9GcR8HHr7UlHgmWTGd3noHDWhGw334z3ZtHS6VIfflUKDUgmg7eBs"/>
          <p:cNvPicPr>
            <a:picLocks noChangeAspect="1" noChangeArrowheads="1"/>
          </p:cNvPicPr>
          <p:nvPr/>
        </p:nvPicPr>
        <p:blipFill>
          <a:blip r:embed="rId4"/>
          <a:srcRect/>
          <a:stretch>
            <a:fillRect/>
          </a:stretch>
        </p:blipFill>
        <p:spPr bwMode="auto">
          <a:xfrm>
            <a:off x="15449550" y="9834563"/>
            <a:ext cx="7010400" cy="3176587"/>
          </a:xfrm>
          <a:prstGeom prst="rect">
            <a:avLst/>
          </a:prstGeom>
          <a:noFill/>
          <a:ln w="9525">
            <a:noFill/>
            <a:miter lim="800000"/>
            <a:headEnd/>
            <a:tailEnd/>
          </a:ln>
        </p:spPr>
      </p:pic>
      <p:pic>
        <p:nvPicPr>
          <p:cNvPr id="2077" name="Picture 2" descr="http://t2.gstatic.com/images?q=tbn:ANd9GcS10mHzeRoPDEdcdJ2-llw2d6BOpk0YDwSo-yNl-p_i8AZ1nYr36g"/>
          <p:cNvPicPr>
            <a:picLocks noChangeAspect="1" noChangeArrowheads="1"/>
          </p:cNvPicPr>
          <p:nvPr/>
        </p:nvPicPr>
        <p:blipFill>
          <a:blip r:embed="rId5"/>
          <a:srcRect/>
          <a:stretch>
            <a:fillRect/>
          </a:stretch>
        </p:blipFill>
        <p:spPr bwMode="auto">
          <a:xfrm>
            <a:off x="7599363" y="31413450"/>
            <a:ext cx="3668712" cy="3505200"/>
          </a:xfrm>
          <a:prstGeom prst="rect">
            <a:avLst/>
          </a:prstGeom>
          <a:noFill/>
          <a:ln w="9525">
            <a:noFill/>
            <a:miter lim="800000"/>
            <a:headEnd/>
            <a:tailEnd/>
          </a:ln>
        </p:spPr>
      </p:pic>
      <p:pic>
        <p:nvPicPr>
          <p:cNvPr id="33" name="Picture 5"/>
          <p:cNvPicPr>
            <a:picLocks noChangeAspect="1" noChangeArrowheads="1"/>
          </p:cNvPicPr>
          <p:nvPr/>
        </p:nvPicPr>
        <p:blipFill>
          <a:blip r:embed="rId6"/>
          <a:srcRect/>
          <a:stretch>
            <a:fillRect/>
          </a:stretch>
        </p:blipFill>
        <p:spPr bwMode="auto">
          <a:xfrm>
            <a:off x="15851188" y="30500638"/>
            <a:ext cx="5440362" cy="12239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ircle(in)">
                                      <p:cBhvr>
                                        <p:cTn id="7"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796</TotalTime>
  <Words>863</Words>
  <Application>Microsoft Office PowerPoint</Application>
  <PresentationFormat>Personnalisé</PresentationFormat>
  <Paragraphs>66</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Times New Roman</vt:lpstr>
      <vt:lpstr>Arial</vt:lpstr>
      <vt:lpstr>Aharoni</vt:lpstr>
      <vt:lpstr>Wingdings</vt:lpstr>
      <vt:lpstr>Default Design</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AHRASBUROTEC</cp:lastModifiedBy>
  <cp:revision>101</cp:revision>
  <dcterms:created xsi:type="dcterms:W3CDTF">1601-01-01T00:00:00Z</dcterms:created>
  <dcterms:modified xsi:type="dcterms:W3CDTF">2024-02-08T06:06:22Z</dcterms:modified>
</cp:coreProperties>
</file>