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6" r:id="rId1"/>
    <p:sldMasterId id="2147483668" r:id="rId2"/>
  </p:sldMasterIdLst>
  <p:notesMasterIdLst>
    <p:notesMasterId r:id="rId25"/>
  </p:notesMasterIdLst>
  <p:sldIdLst>
    <p:sldId id="342" r:id="rId3"/>
    <p:sldId id="345" r:id="rId4"/>
    <p:sldId id="362" r:id="rId5"/>
    <p:sldId id="361" r:id="rId6"/>
    <p:sldId id="363" r:id="rId7"/>
    <p:sldId id="364" r:id="rId8"/>
    <p:sldId id="369" r:id="rId9"/>
    <p:sldId id="346" r:id="rId10"/>
    <p:sldId id="367" r:id="rId11"/>
    <p:sldId id="366" r:id="rId12"/>
    <p:sldId id="343" r:id="rId13"/>
    <p:sldId id="365" r:id="rId14"/>
    <p:sldId id="368" r:id="rId15"/>
    <p:sldId id="371" r:id="rId16"/>
    <p:sldId id="344" r:id="rId17"/>
    <p:sldId id="372" r:id="rId18"/>
    <p:sldId id="374" r:id="rId19"/>
    <p:sldId id="375" r:id="rId20"/>
    <p:sldId id="347" r:id="rId21"/>
    <p:sldId id="373" r:id="rId22"/>
    <p:sldId id="376" r:id="rId23"/>
    <p:sldId id="30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0" autoAdjust="0"/>
    <p:restoredTop sz="96312" autoAdjust="0"/>
  </p:normalViewPr>
  <p:slideViewPr>
    <p:cSldViewPr snapToGrid="0">
      <p:cViewPr varScale="1">
        <p:scale>
          <a:sx n="68" d="100"/>
          <a:sy n="68" d="100"/>
        </p:scale>
        <p:origin x="7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E78B-FE7C-474B-AC91-ABC1B62969E2}" type="datetimeFigureOut">
              <a:rPr lang="en-US" smtClean="0"/>
              <a:t>18-Mar-25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B4EB-D9F6-4F2F-973A-15D71B3F5057}" type="slidenum">
              <a:rPr lang="en-US" smtClean="0"/>
              <a:t>‹#›</a:t>
            </a:fld>
            <a:endParaRPr lang="en-US"/>
          </a:p>
        </p:txBody>
      </p:sp>
    </p:spTree>
    <p:extLst>
      <p:ext uri="{BB962C8B-B14F-4D97-AF65-F5344CB8AC3E}">
        <p14:creationId xmlns:p14="http://schemas.microsoft.com/office/powerpoint/2010/main" val="4062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a:t>
            </a:fld>
            <a:endParaRPr lang="en-US"/>
          </a:p>
        </p:txBody>
      </p:sp>
    </p:spTree>
    <p:extLst>
      <p:ext uri="{BB962C8B-B14F-4D97-AF65-F5344CB8AC3E}">
        <p14:creationId xmlns:p14="http://schemas.microsoft.com/office/powerpoint/2010/main" val="1538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2</a:t>
            </a:fld>
            <a:endParaRPr lang="en-US"/>
          </a:p>
        </p:txBody>
      </p:sp>
    </p:spTree>
    <p:extLst>
      <p:ext uri="{BB962C8B-B14F-4D97-AF65-F5344CB8AC3E}">
        <p14:creationId xmlns:p14="http://schemas.microsoft.com/office/powerpoint/2010/main" val="20154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8</a:t>
            </a:fld>
            <a:endParaRPr lang="en-US"/>
          </a:p>
        </p:txBody>
      </p:sp>
    </p:spTree>
    <p:extLst>
      <p:ext uri="{BB962C8B-B14F-4D97-AF65-F5344CB8AC3E}">
        <p14:creationId xmlns:p14="http://schemas.microsoft.com/office/powerpoint/2010/main" val="366731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11</a:t>
            </a:fld>
            <a:endParaRPr lang="en-US"/>
          </a:p>
        </p:txBody>
      </p:sp>
    </p:spTree>
    <p:extLst>
      <p:ext uri="{BB962C8B-B14F-4D97-AF65-F5344CB8AC3E}">
        <p14:creationId xmlns:p14="http://schemas.microsoft.com/office/powerpoint/2010/main" val="79851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15</a:t>
            </a:fld>
            <a:endParaRPr lang="en-US"/>
          </a:p>
        </p:txBody>
      </p:sp>
    </p:spTree>
    <p:extLst>
      <p:ext uri="{BB962C8B-B14F-4D97-AF65-F5344CB8AC3E}">
        <p14:creationId xmlns:p14="http://schemas.microsoft.com/office/powerpoint/2010/main" val="42124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19</a:t>
            </a:fld>
            <a:endParaRPr lang="en-US"/>
          </a:p>
        </p:txBody>
      </p:sp>
    </p:spTree>
    <p:extLst>
      <p:ext uri="{BB962C8B-B14F-4D97-AF65-F5344CB8AC3E}">
        <p14:creationId xmlns:p14="http://schemas.microsoft.com/office/powerpoint/2010/main" val="63112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descr="A picture containing man, table, black, holding&#10;&#10;Description automatically generated">
            <a:extLst>
              <a:ext uri="{FF2B5EF4-FFF2-40B4-BE49-F238E27FC236}">
                <a16:creationId xmlns:a16="http://schemas.microsoft.com/office/drawing/2014/main" id="{1D311695-F3A9-EF40-9A0E-583481B4E5F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6553200" y="2970372"/>
            <a:ext cx="4800600" cy="1731405"/>
          </a:xfrm>
        </p:spPr>
        <p:txBody>
          <a:bodyPr anchor="b"/>
          <a:lstStyle>
            <a:lvl1pPr algn="ctr">
              <a:defRPr sz="6000">
                <a:solidFill>
                  <a:schemeClr val="bg1"/>
                </a:solidFill>
              </a:defRPr>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6553200" y="4853068"/>
            <a:ext cx="4800600" cy="1200701"/>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6553199" y="6356350"/>
            <a:ext cx="1419157" cy="365125"/>
          </a:xfrm>
        </p:spPr>
        <p:txBody>
          <a:bodyPr/>
          <a:lstStyle>
            <a:lvl1pPr>
              <a:defRPr>
                <a:solidFill>
                  <a:schemeClr val="bg2">
                    <a:lumMod val="90000"/>
                  </a:schemeClr>
                </a:solidFill>
              </a:defRPr>
            </a:lvl1pPr>
          </a:lstStyle>
          <a:p>
            <a:r>
              <a:rPr lang="en-US"/>
              <a:t>Date</a:t>
            </a:r>
            <a:endParaRPr lang="en-US" dirty="0"/>
          </a:p>
        </p:txBody>
      </p:sp>
      <p:sp>
        <p:nvSpPr>
          <p:cNvPr id="23" name="Footer Placeholder 4">
            <a:extLst>
              <a:ext uri="{FF2B5EF4-FFF2-40B4-BE49-F238E27FC236}">
                <a16:creationId xmlns:a16="http://schemas.microsoft.com/office/drawing/2014/main" id="{64A10338-DE30-4CA9-A21B-D50D6579B160}"/>
              </a:ext>
            </a:extLst>
          </p:cNvPr>
          <p:cNvSpPr>
            <a:spLocks noGrp="1"/>
          </p:cNvSpPr>
          <p:nvPr>
            <p:ph type="ftr" sz="quarter" idx="11"/>
          </p:nvPr>
        </p:nvSpPr>
        <p:spPr>
          <a:xfrm>
            <a:off x="8103866" y="6356350"/>
            <a:ext cx="2446023" cy="365125"/>
          </a:xfrm>
        </p:spPr>
        <p:txBody>
          <a:bodyPr/>
          <a:lstStyle>
            <a:lvl1pPr>
              <a:defRPr>
                <a:solidFill>
                  <a:schemeClr val="bg2">
                    <a:lumMod val="90000"/>
                  </a:schemeClr>
                </a:solidFill>
              </a:defRPr>
            </a:lvl1pPr>
          </a:lstStyle>
          <a:p>
            <a:r>
              <a:rPr lang="en-US"/>
              <a:t>Your Footer Here</a:t>
            </a:r>
          </a:p>
        </p:txBody>
      </p:sp>
      <p:sp>
        <p:nvSpPr>
          <p:cNvPr id="24" name="Slide Number Placeholder 5">
            <a:extLst>
              <a:ext uri="{FF2B5EF4-FFF2-40B4-BE49-F238E27FC236}">
                <a16:creationId xmlns:a16="http://schemas.microsoft.com/office/drawing/2014/main" id="{49D5EB62-2B81-475B-92EC-DEB93DC3B249}"/>
              </a:ext>
            </a:extLst>
          </p:cNvPr>
          <p:cNvSpPr>
            <a:spLocks noGrp="1"/>
          </p:cNvSpPr>
          <p:nvPr>
            <p:ph type="sldNum" sz="quarter" idx="12"/>
          </p:nvPr>
        </p:nvSpPr>
        <p:spPr>
          <a:xfrm>
            <a:off x="10681398" y="6356350"/>
            <a:ext cx="672402" cy="365125"/>
          </a:xfrm>
        </p:spPr>
        <p:txBody>
          <a:bodyPr/>
          <a:lstStyle>
            <a:lvl1pPr>
              <a:defRPr>
                <a:solidFill>
                  <a:schemeClr val="bg2">
                    <a:lumMod val="90000"/>
                  </a:schemeClr>
                </a:solidFill>
              </a:defRPr>
            </a:lvl1pPr>
          </a:lstStyle>
          <a:p>
            <a:fld id="{672B7600-67E3-4D97-B453-880E2742B982}" type="slidenum">
              <a:rPr lang="en-US" smtClean="0"/>
              <a:pPr/>
              <a:t>‹#›</a:t>
            </a:fld>
            <a:endParaRPr lang="en-US"/>
          </a:p>
        </p:txBody>
      </p:sp>
    </p:spTree>
    <p:extLst>
      <p:ext uri="{BB962C8B-B14F-4D97-AF65-F5344CB8AC3E}">
        <p14:creationId xmlns:p14="http://schemas.microsoft.com/office/powerpoint/2010/main" val="170607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3" name="Picture 2" descr="A picture containing white, lit, light, black&#10;&#10;Description automatically generated">
            <a:extLst>
              <a:ext uri="{FF2B5EF4-FFF2-40B4-BE49-F238E27FC236}">
                <a16:creationId xmlns:a16="http://schemas.microsoft.com/office/drawing/2014/main" id="{E853D170-DE9C-6549-849D-5ACA0C2E43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838200" y="1825625"/>
            <a:ext cx="10515600" cy="4351338"/>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6214274" y="6356350"/>
            <a:ext cx="1254787" cy="365125"/>
          </a:xfrm>
        </p:spPr>
        <p:txBody>
          <a:bodyPr/>
          <a:lstStyle>
            <a:lvl1pPr>
              <a:defRPr>
                <a:solidFill>
                  <a:schemeClr val="bg2">
                    <a:lumMod val="90000"/>
                  </a:schemeClr>
                </a:solidFill>
              </a:defRPr>
            </a:lvl1pPr>
          </a:lstStyle>
          <a:p>
            <a:r>
              <a:rPr lang="en-US"/>
              <a:t>Date</a:t>
            </a:r>
            <a:endParaRPr lang="en-US" dirty="0"/>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7516080" y="6356350"/>
            <a:ext cx="2444081" cy="365125"/>
          </a:xfrm>
        </p:spPr>
        <p:txBody>
          <a:bodyPr/>
          <a:lstStyle>
            <a:lvl1pPr>
              <a:defRPr>
                <a:solidFill>
                  <a:schemeClr val="bg2">
                    <a:lumMod val="90000"/>
                  </a:schemeClr>
                </a:solidFill>
              </a:defRPr>
            </a:lvl1p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10007180" y="6356350"/>
            <a:ext cx="1346619" cy="365125"/>
          </a:xfrm>
        </p:spPr>
        <p:txBody>
          <a:bodyPr/>
          <a:lstStyle>
            <a:lvl1pPr>
              <a:defRPr>
                <a:solidFill>
                  <a:schemeClr val="bg2">
                    <a:lumMod val="90000"/>
                  </a:schemeClr>
                </a:solidFill>
              </a:defRPr>
            </a:lvl1pPr>
          </a:lstStyle>
          <a:p>
            <a:fld id="{672B7600-67E3-4D97-B453-880E2742B982}" type="slidenum">
              <a:rPr lang="en-US" smtClean="0"/>
              <a:pPr/>
              <a:t>‹#›</a:t>
            </a:fld>
            <a:endParaRPr lang="en-US"/>
          </a:p>
        </p:txBody>
      </p:sp>
    </p:spTree>
    <p:extLst>
      <p:ext uri="{BB962C8B-B14F-4D97-AF65-F5344CB8AC3E}">
        <p14:creationId xmlns:p14="http://schemas.microsoft.com/office/powerpoint/2010/main" val="160575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descr="A picture containing holding, black, white, monitor&#10;&#10;Description automatically generated">
            <a:extLst>
              <a:ext uri="{FF2B5EF4-FFF2-40B4-BE49-F238E27FC236}">
                <a16:creationId xmlns:a16="http://schemas.microsoft.com/office/drawing/2014/main" id="{827170A4-4BAE-4B44-B6AE-066FA82A74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838200" y="1825625"/>
            <a:ext cx="10515600" cy="4351338"/>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FECD5C6-7789-D84C-9F6C-7E1AA47D3D28}"/>
              </a:ext>
            </a:extLst>
          </p:cNvPr>
          <p:cNvSpPr>
            <a:spLocks noGrp="1"/>
          </p:cNvSpPr>
          <p:nvPr>
            <p:ph type="dt" sz="half" idx="10"/>
          </p:nvPr>
        </p:nvSpPr>
        <p:spPr>
          <a:xfrm>
            <a:off x="6214274" y="6356350"/>
            <a:ext cx="1254787" cy="365125"/>
          </a:xfrm>
        </p:spPr>
        <p:txBody>
          <a:bodyPr/>
          <a:lstStyle>
            <a:lvl1pPr>
              <a:defRPr>
                <a:solidFill>
                  <a:schemeClr val="bg2">
                    <a:lumMod val="90000"/>
                  </a:schemeClr>
                </a:solidFill>
              </a:defRPr>
            </a:lvl1pPr>
          </a:lstStyle>
          <a:p>
            <a:r>
              <a:rPr lang="en-US" dirty="0"/>
              <a:t>Date</a:t>
            </a:r>
          </a:p>
        </p:txBody>
      </p:sp>
      <p:sp>
        <p:nvSpPr>
          <p:cNvPr id="14" name="Footer Placeholder 4">
            <a:extLst>
              <a:ext uri="{FF2B5EF4-FFF2-40B4-BE49-F238E27FC236}">
                <a16:creationId xmlns:a16="http://schemas.microsoft.com/office/drawing/2014/main" id="{FA8A3482-40A9-E14D-AAF6-6BE270EF5758}"/>
              </a:ext>
            </a:extLst>
          </p:cNvPr>
          <p:cNvSpPr>
            <a:spLocks noGrp="1"/>
          </p:cNvSpPr>
          <p:nvPr>
            <p:ph type="ftr" sz="quarter" idx="11"/>
          </p:nvPr>
        </p:nvSpPr>
        <p:spPr>
          <a:xfrm>
            <a:off x="7516080" y="6356350"/>
            <a:ext cx="2444081" cy="365125"/>
          </a:xfrm>
        </p:spPr>
        <p:txBody>
          <a:bodyPr/>
          <a:lstStyle>
            <a:lvl1pPr>
              <a:defRPr>
                <a:solidFill>
                  <a:schemeClr val="bg2">
                    <a:lumMod val="90000"/>
                  </a:schemeClr>
                </a:solidFill>
              </a:defRPr>
            </a:lvl1pPr>
          </a:lstStyle>
          <a:p>
            <a:r>
              <a:rPr lang="en-US" dirty="0"/>
              <a:t>Your Footer Here</a:t>
            </a:r>
          </a:p>
        </p:txBody>
      </p:sp>
      <p:sp>
        <p:nvSpPr>
          <p:cNvPr id="15" name="Slide Number Placeholder 5">
            <a:extLst>
              <a:ext uri="{FF2B5EF4-FFF2-40B4-BE49-F238E27FC236}">
                <a16:creationId xmlns:a16="http://schemas.microsoft.com/office/drawing/2014/main" id="{8A175FD2-FF99-CA4F-BAF4-1D2D5E8F0534}"/>
              </a:ext>
            </a:extLst>
          </p:cNvPr>
          <p:cNvSpPr>
            <a:spLocks noGrp="1"/>
          </p:cNvSpPr>
          <p:nvPr>
            <p:ph type="sldNum" sz="quarter" idx="12"/>
          </p:nvPr>
        </p:nvSpPr>
        <p:spPr>
          <a:xfrm>
            <a:off x="10007180" y="6356350"/>
            <a:ext cx="1346619" cy="365125"/>
          </a:xfrm>
        </p:spPr>
        <p:txBody>
          <a:bodyPr/>
          <a:lstStyle>
            <a:lvl1pPr>
              <a:defRPr>
                <a:solidFill>
                  <a:schemeClr val="bg2">
                    <a:lumMod val="90000"/>
                  </a:schemeClr>
                </a:solidFill>
              </a:defRPr>
            </a:lvl1pPr>
          </a:lstStyle>
          <a:p>
            <a:fld id="{672B7600-67E3-4D97-B453-880E2742B982}" type="slidenum">
              <a:rPr lang="en-US" smtClean="0"/>
              <a:pPr/>
              <a:t>‹#›</a:t>
            </a:fld>
            <a:endParaRPr lang="en-US" dirty="0"/>
          </a:p>
        </p:txBody>
      </p:sp>
    </p:spTree>
    <p:extLst>
      <p:ext uri="{BB962C8B-B14F-4D97-AF65-F5344CB8AC3E}">
        <p14:creationId xmlns:p14="http://schemas.microsoft.com/office/powerpoint/2010/main" val="32534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3" name="Picture 2" descr="A picture containing outdoor, building, black, front&#10;&#10;Description automatically generated">
            <a:extLst>
              <a:ext uri="{FF2B5EF4-FFF2-40B4-BE49-F238E27FC236}">
                <a16:creationId xmlns:a16="http://schemas.microsoft.com/office/drawing/2014/main" id="{2C1ED3CB-E6A5-6847-A9E3-E8BB8B1969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831850" y="1668026"/>
            <a:ext cx="3710005" cy="2369327"/>
          </a:xfrm>
        </p:spPr>
        <p:txBody>
          <a:bodyPr anchor="b"/>
          <a:lstStyle>
            <a:lvl1pPr>
              <a:defRPr sz="6000">
                <a:solidFill>
                  <a:schemeClr val="bg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831850" y="4188644"/>
            <a:ext cx="5076581" cy="858785"/>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3064659" y="6356350"/>
            <a:ext cx="1375787" cy="365125"/>
          </a:xfrm>
        </p:spPr>
        <p:txBody>
          <a:bodyPr/>
          <a:lstStyle>
            <a:lvl1pPr>
              <a:defRPr>
                <a:solidFill>
                  <a:schemeClr val="bg2">
                    <a:lumMod val="90000"/>
                  </a:schemeClr>
                </a:solidFill>
              </a:defRPr>
            </a:lvl1pPr>
          </a:lstStyle>
          <a:p>
            <a:r>
              <a:rPr lang="en-US"/>
              <a:t>Date</a:t>
            </a:r>
            <a:endParaRPr lang="en-US" dirty="0"/>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4490689" y="6356350"/>
            <a:ext cx="2332055" cy="365125"/>
          </a:xfrm>
        </p:spPr>
        <p:txBody>
          <a:bodyPr/>
          <a:lstStyle>
            <a:lvl1pPr>
              <a:defRPr>
                <a:solidFill>
                  <a:schemeClr val="bg2">
                    <a:lumMod val="90000"/>
                  </a:schemeClr>
                </a:solidFill>
              </a:defRPr>
            </a:lvl1pPr>
          </a:lstStyle>
          <a:p>
            <a:r>
              <a:rPr lang="en-US"/>
              <a:t>Your Footer Here</a:t>
            </a:r>
            <a:endParaRPr lang="en-US" dirty="0"/>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6872986" y="6356350"/>
            <a:ext cx="643094" cy="365125"/>
          </a:xfrm>
        </p:spPr>
        <p:txBody>
          <a:bodyPr/>
          <a:lstStyle>
            <a:lvl1pPr>
              <a:defRPr>
                <a:solidFill>
                  <a:schemeClr val="bg2">
                    <a:lumMod val="90000"/>
                  </a:schemeClr>
                </a:solidFill>
              </a:defRPr>
            </a:lvl1pPr>
          </a:lstStyle>
          <a:p>
            <a:fld id="{672B7600-67E3-4D97-B453-880E2742B982}" type="slidenum">
              <a:rPr lang="en-US" smtClean="0"/>
              <a:pPr/>
              <a:t>‹#›</a:t>
            </a:fld>
            <a:endParaRPr lang="en-US" dirty="0"/>
          </a:p>
        </p:txBody>
      </p:sp>
    </p:spTree>
    <p:extLst>
      <p:ext uri="{BB962C8B-B14F-4D97-AF65-F5344CB8AC3E}">
        <p14:creationId xmlns:p14="http://schemas.microsoft.com/office/powerpoint/2010/main" val="209235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3" name="Picture 2" descr="A picture containing person, man, table, small&#10;&#10;Description automatically generated">
            <a:extLst>
              <a:ext uri="{FF2B5EF4-FFF2-40B4-BE49-F238E27FC236}">
                <a16:creationId xmlns:a16="http://schemas.microsoft.com/office/drawing/2014/main" id="{8F2DE432-FE79-8548-915E-29E050ABDA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831850" y="576263"/>
            <a:ext cx="5106726" cy="2852737"/>
          </a:xfrm>
        </p:spPr>
        <p:txBody>
          <a:bodyPr anchor="b"/>
          <a:lstStyle>
            <a:lvl1pPr>
              <a:defRPr sz="6000">
                <a:solidFill>
                  <a:schemeClr val="bg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831850" y="3544435"/>
            <a:ext cx="5106726" cy="69597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838200" y="6356350"/>
            <a:ext cx="2743200" cy="365125"/>
          </a:xfrm>
        </p:spPr>
        <p:txBody>
          <a:bodyPr/>
          <a:lstStyle>
            <a:lvl1pPr>
              <a:defRPr>
                <a:solidFill>
                  <a:schemeClr val="bg2">
                    <a:lumMod val="90000"/>
                  </a:schemeClr>
                </a:solidFill>
              </a:defRPr>
            </a:lvl1pPr>
          </a:lstStyle>
          <a:p>
            <a:r>
              <a:rPr lang="en-US"/>
              <a:t>Date</a:t>
            </a:r>
            <a:endParaRPr lang="en-US" dirty="0"/>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4038600" y="6356350"/>
            <a:ext cx="4114800" cy="365125"/>
          </a:xfrm>
        </p:spPr>
        <p:txBody>
          <a:bodyPr/>
          <a:lstStyle>
            <a:lvl1pPr>
              <a:defRPr>
                <a:solidFill>
                  <a:schemeClr val="bg2">
                    <a:lumMod val="90000"/>
                  </a:schemeClr>
                </a:solidFill>
              </a:defRPr>
            </a:lvl1p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8610600" y="6356350"/>
            <a:ext cx="2743200" cy="365125"/>
          </a:xfrm>
        </p:spPr>
        <p:txBody>
          <a:bodyPr/>
          <a:lstStyle>
            <a:lvl1pPr>
              <a:defRPr>
                <a:solidFill>
                  <a:schemeClr val="bg2">
                    <a:lumMod val="90000"/>
                  </a:schemeClr>
                </a:solidFill>
              </a:defRPr>
            </a:lvl1pPr>
          </a:lstStyle>
          <a:p>
            <a:fld id="{672B7600-67E3-4D97-B453-880E2742B982}" type="slidenum">
              <a:rPr lang="en-US" smtClean="0"/>
              <a:pPr/>
              <a:t>‹#›</a:t>
            </a:fld>
            <a:endParaRPr lang="en-US"/>
          </a:p>
        </p:txBody>
      </p:sp>
    </p:spTree>
    <p:extLst>
      <p:ext uri="{BB962C8B-B14F-4D97-AF65-F5344CB8AC3E}">
        <p14:creationId xmlns:p14="http://schemas.microsoft.com/office/powerpoint/2010/main" val="414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descr="A picture containing indoor, table, sitting, small&#10;&#10;Description automatically generated">
            <a:extLst>
              <a:ext uri="{FF2B5EF4-FFF2-40B4-BE49-F238E27FC236}">
                <a16:creationId xmlns:a16="http://schemas.microsoft.com/office/drawing/2014/main" id="{82BA27AB-2F69-0B43-85E6-EC0C463A17E3}"/>
              </a:ext>
            </a:extLst>
          </p:cNvPr>
          <p:cNvPicPr>
            <a:picLocks noChangeAspect="1"/>
          </p:cNvPicPr>
          <p:nvPr userDrawn="1"/>
        </p:nvPicPr>
        <p:blipFill>
          <a:blip r:embed="rId2"/>
          <a:stretch>
            <a:fillRect/>
          </a:stretch>
        </p:blipFill>
        <p:spPr>
          <a:xfrm>
            <a:off x="0" y="679"/>
            <a:ext cx="12192000" cy="6858000"/>
          </a:xfrm>
          <a:prstGeom prst="rect">
            <a:avLst/>
          </a:prstGeom>
        </p:spPr>
      </p:pic>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4833256" y="1709738"/>
            <a:ext cx="6514193" cy="2852737"/>
          </a:xfrm>
        </p:spPr>
        <p:txBody>
          <a:bodyPr anchor="b"/>
          <a:lstStyle>
            <a:lvl1pPr>
              <a:defRPr sz="6000">
                <a:solidFill>
                  <a:schemeClr val="bg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4833256" y="4589463"/>
            <a:ext cx="6514193"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Picture Placeholder 15">
            <a:extLst>
              <a:ext uri="{FF2B5EF4-FFF2-40B4-BE49-F238E27FC236}">
                <a16:creationId xmlns:a16="http://schemas.microsoft.com/office/drawing/2014/main" id="{33CC49E4-6647-47F5-895A-9CFC416CE1C4}"/>
              </a:ext>
            </a:extLst>
          </p:cNvPr>
          <p:cNvSpPr>
            <a:spLocks noGrp="1"/>
          </p:cNvSpPr>
          <p:nvPr>
            <p:ph type="pic" sz="quarter" idx="13"/>
          </p:nvPr>
        </p:nvSpPr>
        <p:spPr>
          <a:xfrm>
            <a:off x="10408784" y="652440"/>
            <a:ext cx="1333500" cy="1333500"/>
          </a:xfrm>
          <a:prstGeom prst="ellipse">
            <a:avLst/>
          </a:prstGeom>
          <a:solidFill>
            <a:schemeClr val="accent5"/>
          </a:solidFill>
        </p:spPr>
        <p:txBody>
          <a:bodyPr>
            <a:normAutofit/>
          </a:bodyPr>
          <a:lstStyle>
            <a:lvl1pPr>
              <a:defRPr sz="1400">
                <a:solidFill>
                  <a:schemeClr val="tx1"/>
                </a:solidFill>
              </a:defRPr>
            </a:lvl1pPr>
          </a:lstStyle>
          <a:p>
            <a:r>
              <a:rPr lang="en-US"/>
              <a:t>Click icon to add picture</a:t>
            </a:r>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10224634" y="2049440"/>
            <a:ext cx="1701800" cy="228600"/>
          </a:xfrm>
        </p:spPr>
        <p:txBody>
          <a:bodyPr anchor="ctr">
            <a:noAutofit/>
          </a:bodyPr>
          <a:lstStyle>
            <a:lvl1pPr marL="0" indent="0" algn="ctr">
              <a:buNone/>
              <a:defRPr sz="1200">
                <a:solidFill>
                  <a:schemeClr val="bg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10224634" y="2279367"/>
            <a:ext cx="1701800" cy="228600"/>
          </a:xfrm>
        </p:spPr>
        <p:txBody>
          <a:bodyPr anchor="ctr">
            <a:noAutofit/>
          </a:bodyPr>
          <a:lstStyle>
            <a:lvl1pPr marL="0" indent="0" algn="ctr">
              <a:buNone/>
              <a:defRPr sz="1200">
                <a:solidFill>
                  <a:schemeClr val="bg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10224634" y="2509293"/>
            <a:ext cx="1701800" cy="228600"/>
          </a:xfrm>
        </p:spPr>
        <p:txBody>
          <a:bodyPr anchor="ctr">
            <a:noAutofit/>
          </a:bodyPr>
          <a:lstStyle>
            <a:lvl1pPr marL="0" indent="0" algn="ctr">
              <a:buNone/>
              <a:defRPr sz="1200">
                <a:solidFill>
                  <a:schemeClr val="bg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
        <p:nvSpPr>
          <p:cNvPr id="19" name="Date Placeholder 3">
            <a:extLst>
              <a:ext uri="{FF2B5EF4-FFF2-40B4-BE49-F238E27FC236}">
                <a16:creationId xmlns:a16="http://schemas.microsoft.com/office/drawing/2014/main" id="{946E27E2-AFD7-DD44-8E47-35742261CDDD}"/>
              </a:ext>
            </a:extLst>
          </p:cNvPr>
          <p:cNvSpPr>
            <a:spLocks noGrp="1"/>
          </p:cNvSpPr>
          <p:nvPr>
            <p:ph type="dt" sz="half" idx="10"/>
          </p:nvPr>
        </p:nvSpPr>
        <p:spPr>
          <a:xfrm>
            <a:off x="6214274" y="6356350"/>
            <a:ext cx="1254787" cy="365125"/>
          </a:xfrm>
        </p:spPr>
        <p:txBody>
          <a:bodyPr/>
          <a:lstStyle>
            <a:lvl1pPr>
              <a:defRPr>
                <a:solidFill>
                  <a:schemeClr val="bg2">
                    <a:lumMod val="90000"/>
                  </a:schemeClr>
                </a:solidFill>
              </a:defRPr>
            </a:lvl1pPr>
          </a:lstStyle>
          <a:p>
            <a:r>
              <a:rPr lang="en-US" dirty="0"/>
              <a:t>Date</a:t>
            </a:r>
          </a:p>
        </p:txBody>
      </p:sp>
      <p:sp>
        <p:nvSpPr>
          <p:cNvPr id="20" name="Footer Placeholder 4">
            <a:extLst>
              <a:ext uri="{FF2B5EF4-FFF2-40B4-BE49-F238E27FC236}">
                <a16:creationId xmlns:a16="http://schemas.microsoft.com/office/drawing/2014/main" id="{84D20D20-3263-1D4F-8E4E-2BE0861BEEF7}"/>
              </a:ext>
            </a:extLst>
          </p:cNvPr>
          <p:cNvSpPr>
            <a:spLocks noGrp="1"/>
          </p:cNvSpPr>
          <p:nvPr>
            <p:ph type="ftr" sz="quarter" idx="11"/>
          </p:nvPr>
        </p:nvSpPr>
        <p:spPr>
          <a:xfrm>
            <a:off x="7516080" y="6356350"/>
            <a:ext cx="2444081" cy="365125"/>
          </a:xfrm>
        </p:spPr>
        <p:txBody>
          <a:bodyPr/>
          <a:lstStyle>
            <a:lvl1pPr>
              <a:defRPr>
                <a:solidFill>
                  <a:schemeClr val="bg2">
                    <a:lumMod val="90000"/>
                  </a:schemeClr>
                </a:solidFill>
              </a:defRPr>
            </a:lvl1pPr>
          </a:lstStyle>
          <a:p>
            <a:r>
              <a:rPr lang="en-US" dirty="0"/>
              <a:t>Your Footer Here</a:t>
            </a:r>
          </a:p>
        </p:txBody>
      </p:sp>
      <p:sp>
        <p:nvSpPr>
          <p:cNvPr id="21" name="Slide Number Placeholder 5">
            <a:extLst>
              <a:ext uri="{FF2B5EF4-FFF2-40B4-BE49-F238E27FC236}">
                <a16:creationId xmlns:a16="http://schemas.microsoft.com/office/drawing/2014/main" id="{5DD66354-AC1A-6648-B64C-256B5183D497}"/>
              </a:ext>
            </a:extLst>
          </p:cNvPr>
          <p:cNvSpPr>
            <a:spLocks noGrp="1"/>
          </p:cNvSpPr>
          <p:nvPr>
            <p:ph type="sldNum" sz="quarter" idx="12"/>
          </p:nvPr>
        </p:nvSpPr>
        <p:spPr>
          <a:xfrm>
            <a:off x="10007180" y="6356350"/>
            <a:ext cx="1346619" cy="365125"/>
          </a:xfrm>
        </p:spPr>
        <p:txBody>
          <a:bodyPr/>
          <a:lstStyle>
            <a:lvl1pPr>
              <a:defRPr>
                <a:solidFill>
                  <a:schemeClr val="bg2">
                    <a:lumMod val="90000"/>
                  </a:schemeClr>
                </a:solidFill>
              </a:defRPr>
            </a:lvl1pPr>
          </a:lstStyle>
          <a:p>
            <a:fld id="{672B7600-67E3-4D97-B453-880E2742B982}" type="slidenum">
              <a:rPr lang="en-US" smtClean="0"/>
              <a:pPr/>
              <a:t>‹#›</a:t>
            </a:fld>
            <a:endParaRPr lang="en-US" dirty="0"/>
          </a:p>
        </p:txBody>
      </p:sp>
    </p:spTree>
    <p:extLst>
      <p:ext uri="{BB962C8B-B14F-4D97-AF65-F5344CB8AC3E}">
        <p14:creationId xmlns:p14="http://schemas.microsoft.com/office/powerpoint/2010/main" val="315582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and Typograph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grpSp>
        <p:nvGrpSpPr>
          <p:cNvPr id="10" name="Group 9">
            <a:extLst>
              <a:ext uri="{FF2B5EF4-FFF2-40B4-BE49-F238E27FC236}">
                <a16:creationId xmlns:a16="http://schemas.microsoft.com/office/drawing/2014/main" id="{9EF70648-A848-4E8D-B792-3F5AC7F5207D}"/>
              </a:ext>
            </a:extLst>
          </p:cNvPr>
          <p:cNvGrpSpPr/>
          <p:nvPr userDrawn="1"/>
        </p:nvGrpSpPr>
        <p:grpSpPr>
          <a:xfrm>
            <a:off x="838199" y="1830763"/>
            <a:ext cx="10515601" cy="1738312"/>
            <a:chOff x="288638" y="3941678"/>
            <a:chExt cx="10548091" cy="1977195"/>
          </a:xfrm>
        </p:grpSpPr>
        <p:sp>
          <p:nvSpPr>
            <p:cNvPr id="11" name="Rectangle 10">
              <a:extLst>
                <a:ext uri="{FF2B5EF4-FFF2-40B4-BE49-F238E27FC236}">
                  <a16:creationId xmlns:a16="http://schemas.microsoft.com/office/drawing/2014/main" id="{6857C693-2536-4EFF-8915-87C3E415F293}"/>
                </a:ext>
              </a:extLst>
            </p:cNvPr>
            <p:cNvSpPr/>
            <p:nvPr/>
          </p:nvSpPr>
          <p:spPr>
            <a:xfrm>
              <a:off x="2433309" y="3941678"/>
              <a:ext cx="897075" cy="897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3" name="Rectangle 12">
              <a:extLst>
                <a:ext uri="{FF2B5EF4-FFF2-40B4-BE49-F238E27FC236}">
                  <a16:creationId xmlns:a16="http://schemas.microsoft.com/office/drawing/2014/main" id="{7D5AA695-982A-405B-B52E-D2FDC46515E5}"/>
                </a:ext>
              </a:extLst>
            </p:cNvPr>
            <p:cNvSpPr/>
            <p:nvPr/>
          </p:nvSpPr>
          <p:spPr>
            <a:xfrm>
              <a:off x="1360974" y="3941678"/>
              <a:ext cx="897075" cy="8970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4" name="Rectangle 13">
              <a:extLst>
                <a:ext uri="{FF2B5EF4-FFF2-40B4-BE49-F238E27FC236}">
                  <a16:creationId xmlns:a16="http://schemas.microsoft.com/office/drawing/2014/main" id="{9481FA75-F74B-4177-ABBE-3D0347C0EA2B}"/>
                </a:ext>
              </a:extLst>
            </p:cNvPr>
            <p:cNvSpPr/>
            <p:nvPr/>
          </p:nvSpPr>
          <p:spPr>
            <a:xfrm>
              <a:off x="3505644" y="3941678"/>
              <a:ext cx="897075" cy="897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5" name="Rectangle 14">
              <a:extLst>
                <a:ext uri="{FF2B5EF4-FFF2-40B4-BE49-F238E27FC236}">
                  <a16:creationId xmlns:a16="http://schemas.microsoft.com/office/drawing/2014/main" id="{C19729BF-EB11-4F1F-9A30-F50EC3C0A145}"/>
                </a:ext>
              </a:extLst>
            </p:cNvPr>
            <p:cNvSpPr/>
            <p:nvPr/>
          </p:nvSpPr>
          <p:spPr>
            <a:xfrm>
              <a:off x="4577979" y="3941678"/>
              <a:ext cx="897075" cy="897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6" name="Rectangle 15">
              <a:extLst>
                <a:ext uri="{FF2B5EF4-FFF2-40B4-BE49-F238E27FC236}">
                  <a16:creationId xmlns:a16="http://schemas.microsoft.com/office/drawing/2014/main" id="{AE2DD507-EE17-4368-99B6-A730659FE975}"/>
                </a:ext>
              </a:extLst>
            </p:cNvPr>
            <p:cNvSpPr/>
            <p:nvPr/>
          </p:nvSpPr>
          <p:spPr>
            <a:xfrm>
              <a:off x="5650314" y="3941678"/>
              <a:ext cx="897075" cy="897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3" name="Rectangle 22">
              <a:extLst>
                <a:ext uri="{FF2B5EF4-FFF2-40B4-BE49-F238E27FC236}">
                  <a16:creationId xmlns:a16="http://schemas.microsoft.com/office/drawing/2014/main" id="{F1C604F2-3122-47F0-AE16-0A42352DD3E1}"/>
                </a:ext>
              </a:extLst>
            </p:cNvPr>
            <p:cNvSpPr/>
            <p:nvPr/>
          </p:nvSpPr>
          <p:spPr>
            <a:xfrm>
              <a:off x="6722650" y="3941678"/>
              <a:ext cx="897075" cy="897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4" name="Rectangle 23">
              <a:extLst>
                <a:ext uri="{FF2B5EF4-FFF2-40B4-BE49-F238E27FC236}">
                  <a16:creationId xmlns:a16="http://schemas.microsoft.com/office/drawing/2014/main" id="{2611E0B4-5040-4427-9FE4-B0CE73070107}"/>
                </a:ext>
              </a:extLst>
            </p:cNvPr>
            <p:cNvSpPr/>
            <p:nvPr/>
          </p:nvSpPr>
          <p:spPr>
            <a:xfrm>
              <a:off x="7794985" y="3941678"/>
              <a:ext cx="897075" cy="897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5" name="Rectangle 24">
              <a:extLst>
                <a:ext uri="{FF2B5EF4-FFF2-40B4-BE49-F238E27FC236}">
                  <a16:creationId xmlns:a16="http://schemas.microsoft.com/office/drawing/2014/main" id="{5B8D6858-3860-4F64-8A00-B1972F6E5953}"/>
                </a:ext>
              </a:extLst>
            </p:cNvPr>
            <p:cNvSpPr/>
            <p:nvPr/>
          </p:nvSpPr>
          <p:spPr>
            <a:xfrm>
              <a:off x="8867320" y="3941678"/>
              <a:ext cx="897075" cy="897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6" name="Rectangle 25">
              <a:extLst>
                <a:ext uri="{FF2B5EF4-FFF2-40B4-BE49-F238E27FC236}">
                  <a16:creationId xmlns:a16="http://schemas.microsoft.com/office/drawing/2014/main" id="{3DDEEE92-F864-4F9B-83B3-07F38F1EDCD0}"/>
                </a:ext>
              </a:extLst>
            </p:cNvPr>
            <p:cNvSpPr/>
            <p:nvPr/>
          </p:nvSpPr>
          <p:spPr>
            <a:xfrm>
              <a:off x="9939654" y="3941678"/>
              <a:ext cx="897075" cy="897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27" name="Group 26">
              <a:extLst>
                <a:ext uri="{FF2B5EF4-FFF2-40B4-BE49-F238E27FC236}">
                  <a16:creationId xmlns:a16="http://schemas.microsoft.com/office/drawing/2014/main" id="{8DF14E03-5AB8-480C-A066-FF69EB5FE74C}"/>
                </a:ext>
              </a:extLst>
            </p:cNvPr>
            <p:cNvGrpSpPr/>
            <p:nvPr/>
          </p:nvGrpSpPr>
          <p:grpSpPr>
            <a:xfrm>
              <a:off x="1360974" y="4838753"/>
              <a:ext cx="897075" cy="1080120"/>
              <a:chOff x="1360974" y="4614107"/>
              <a:chExt cx="897075" cy="1080120"/>
            </a:xfrm>
          </p:grpSpPr>
          <p:sp>
            <p:nvSpPr>
              <p:cNvPr id="83" name="Rectangle 82">
                <a:extLst>
                  <a:ext uri="{FF2B5EF4-FFF2-40B4-BE49-F238E27FC236}">
                    <a16:creationId xmlns:a16="http://schemas.microsoft.com/office/drawing/2014/main" id="{8DE7D5EF-8A82-4F19-9E37-E6F5A03C223A}"/>
                  </a:ext>
                </a:extLst>
              </p:cNvPr>
              <p:cNvSpPr/>
              <p:nvPr/>
            </p:nvSpPr>
            <p:spPr>
              <a:xfrm>
                <a:off x="1360974" y="4614107"/>
                <a:ext cx="897075" cy="216024"/>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4" name="Rectangle 83">
                <a:extLst>
                  <a:ext uri="{FF2B5EF4-FFF2-40B4-BE49-F238E27FC236}">
                    <a16:creationId xmlns:a16="http://schemas.microsoft.com/office/drawing/2014/main" id="{5D07DA45-5F4C-40FC-8543-6BDC16331188}"/>
                  </a:ext>
                </a:extLst>
              </p:cNvPr>
              <p:cNvSpPr/>
              <p:nvPr/>
            </p:nvSpPr>
            <p:spPr>
              <a:xfrm>
                <a:off x="1360974" y="4830131"/>
                <a:ext cx="897075" cy="216024"/>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5" name="Rectangle 84">
                <a:extLst>
                  <a:ext uri="{FF2B5EF4-FFF2-40B4-BE49-F238E27FC236}">
                    <a16:creationId xmlns:a16="http://schemas.microsoft.com/office/drawing/2014/main" id="{A12B2883-0EA8-4F43-ACBF-EB4565BD209D}"/>
                  </a:ext>
                </a:extLst>
              </p:cNvPr>
              <p:cNvSpPr/>
              <p:nvPr/>
            </p:nvSpPr>
            <p:spPr>
              <a:xfrm>
                <a:off x="1360974" y="5046155"/>
                <a:ext cx="897075" cy="216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6" name="Rectangle 85">
                <a:extLst>
                  <a:ext uri="{FF2B5EF4-FFF2-40B4-BE49-F238E27FC236}">
                    <a16:creationId xmlns:a16="http://schemas.microsoft.com/office/drawing/2014/main" id="{3E54FABB-EDA7-4E44-B75B-390EFD383DC9}"/>
                  </a:ext>
                </a:extLst>
              </p:cNvPr>
              <p:cNvSpPr/>
              <p:nvPr/>
            </p:nvSpPr>
            <p:spPr>
              <a:xfrm>
                <a:off x="1360974" y="5262179"/>
                <a:ext cx="897075" cy="2160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7" name="Rectangle 86">
                <a:extLst>
                  <a:ext uri="{FF2B5EF4-FFF2-40B4-BE49-F238E27FC236}">
                    <a16:creationId xmlns:a16="http://schemas.microsoft.com/office/drawing/2014/main" id="{C169F632-8E69-4490-95B0-A2E7F8F6B4AD}"/>
                  </a:ext>
                </a:extLst>
              </p:cNvPr>
              <p:cNvSpPr/>
              <p:nvPr/>
            </p:nvSpPr>
            <p:spPr>
              <a:xfrm>
                <a:off x="1360974" y="5478203"/>
                <a:ext cx="897075" cy="21602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28" name="Group 27">
              <a:extLst>
                <a:ext uri="{FF2B5EF4-FFF2-40B4-BE49-F238E27FC236}">
                  <a16:creationId xmlns:a16="http://schemas.microsoft.com/office/drawing/2014/main" id="{D390DD91-C152-4491-9FD1-70B403882E3E}"/>
                </a:ext>
              </a:extLst>
            </p:cNvPr>
            <p:cNvGrpSpPr/>
            <p:nvPr/>
          </p:nvGrpSpPr>
          <p:grpSpPr>
            <a:xfrm>
              <a:off x="2433309" y="4838753"/>
              <a:ext cx="897075" cy="1080120"/>
              <a:chOff x="1360974" y="4614107"/>
              <a:chExt cx="897075" cy="1080120"/>
            </a:xfrm>
          </p:grpSpPr>
          <p:sp>
            <p:nvSpPr>
              <p:cNvPr id="78" name="Rectangle 77">
                <a:extLst>
                  <a:ext uri="{FF2B5EF4-FFF2-40B4-BE49-F238E27FC236}">
                    <a16:creationId xmlns:a16="http://schemas.microsoft.com/office/drawing/2014/main" id="{19535BB3-C811-49C8-8C58-9D65E2C022B6}"/>
                  </a:ext>
                </a:extLst>
              </p:cNvPr>
              <p:cNvSpPr/>
              <p:nvPr/>
            </p:nvSpPr>
            <p:spPr>
              <a:xfrm>
                <a:off x="1360974" y="4614107"/>
                <a:ext cx="897075" cy="2160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9" name="Rectangle 78">
                <a:extLst>
                  <a:ext uri="{FF2B5EF4-FFF2-40B4-BE49-F238E27FC236}">
                    <a16:creationId xmlns:a16="http://schemas.microsoft.com/office/drawing/2014/main" id="{331491B0-0563-428B-B7A0-D8BDE5533EE2}"/>
                  </a:ext>
                </a:extLst>
              </p:cNvPr>
              <p:cNvSpPr/>
              <p:nvPr/>
            </p:nvSpPr>
            <p:spPr>
              <a:xfrm>
                <a:off x="1360974" y="4830131"/>
                <a:ext cx="897075" cy="2160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0" name="Rectangle 79">
                <a:extLst>
                  <a:ext uri="{FF2B5EF4-FFF2-40B4-BE49-F238E27FC236}">
                    <a16:creationId xmlns:a16="http://schemas.microsoft.com/office/drawing/2014/main" id="{B8B13F15-50D8-4A0E-A3C2-2D1FB6D2D1BB}"/>
                  </a:ext>
                </a:extLst>
              </p:cNvPr>
              <p:cNvSpPr/>
              <p:nvPr/>
            </p:nvSpPr>
            <p:spPr>
              <a:xfrm>
                <a:off x="1360974" y="5046155"/>
                <a:ext cx="897075" cy="21602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1" name="Rectangle 80">
                <a:extLst>
                  <a:ext uri="{FF2B5EF4-FFF2-40B4-BE49-F238E27FC236}">
                    <a16:creationId xmlns:a16="http://schemas.microsoft.com/office/drawing/2014/main" id="{41C73206-2CB4-4C4A-9971-9958F0230B25}"/>
                  </a:ext>
                </a:extLst>
              </p:cNvPr>
              <p:cNvSpPr/>
              <p:nvPr/>
            </p:nvSpPr>
            <p:spPr>
              <a:xfrm>
                <a:off x="1360974" y="5262179"/>
                <a:ext cx="897075" cy="2160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2" name="Rectangle 81">
                <a:extLst>
                  <a:ext uri="{FF2B5EF4-FFF2-40B4-BE49-F238E27FC236}">
                    <a16:creationId xmlns:a16="http://schemas.microsoft.com/office/drawing/2014/main" id="{640B954C-2A22-4ECC-A7B1-26CEE848C609}"/>
                  </a:ext>
                </a:extLst>
              </p:cNvPr>
              <p:cNvSpPr/>
              <p:nvPr/>
            </p:nvSpPr>
            <p:spPr>
              <a:xfrm>
                <a:off x="1360974" y="5478203"/>
                <a:ext cx="897075" cy="216024"/>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29" name="Group 28">
              <a:extLst>
                <a:ext uri="{FF2B5EF4-FFF2-40B4-BE49-F238E27FC236}">
                  <a16:creationId xmlns:a16="http://schemas.microsoft.com/office/drawing/2014/main" id="{51BA6264-D5FA-4635-9689-3929DC45C54C}"/>
                </a:ext>
              </a:extLst>
            </p:cNvPr>
            <p:cNvGrpSpPr/>
            <p:nvPr/>
          </p:nvGrpSpPr>
          <p:grpSpPr>
            <a:xfrm>
              <a:off x="3505644" y="4838753"/>
              <a:ext cx="897075" cy="1080120"/>
              <a:chOff x="1360974" y="4614107"/>
              <a:chExt cx="897075" cy="1080120"/>
            </a:xfrm>
          </p:grpSpPr>
          <p:sp>
            <p:nvSpPr>
              <p:cNvPr id="73" name="Rectangle 72">
                <a:extLst>
                  <a:ext uri="{FF2B5EF4-FFF2-40B4-BE49-F238E27FC236}">
                    <a16:creationId xmlns:a16="http://schemas.microsoft.com/office/drawing/2014/main" id="{5DB441C4-347B-42B7-9AE7-AD03C49C8761}"/>
                  </a:ext>
                </a:extLst>
              </p:cNvPr>
              <p:cNvSpPr/>
              <p:nvPr/>
            </p:nvSpPr>
            <p:spPr>
              <a:xfrm>
                <a:off x="1360974" y="4614107"/>
                <a:ext cx="897075" cy="2160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4" name="Rectangle 73">
                <a:extLst>
                  <a:ext uri="{FF2B5EF4-FFF2-40B4-BE49-F238E27FC236}">
                    <a16:creationId xmlns:a16="http://schemas.microsoft.com/office/drawing/2014/main" id="{0FD810FE-9A42-45BF-9A7C-378C1AD9A1DC}"/>
                  </a:ext>
                </a:extLst>
              </p:cNvPr>
              <p:cNvSpPr/>
              <p:nvPr/>
            </p:nvSpPr>
            <p:spPr>
              <a:xfrm>
                <a:off x="1360974" y="4830131"/>
                <a:ext cx="897075" cy="2160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5" name="Rectangle 74">
                <a:extLst>
                  <a:ext uri="{FF2B5EF4-FFF2-40B4-BE49-F238E27FC236}">
                    <a16:creationId xmlns:a16="http://schemas.microsoft.com/office/drawing/2014/main" id="{CD93DE1D-6849-40A5-BF0E-AB74B2A19F74}"/>
                  </a:ext>
                </a:extLst>
              </p:cNvPr>
              <p:cNvSpPr/>
              <p:nvPr/>
            </p:nvSpPr>
            <p:spPr>
              <a:xfrm>
                <a:off x="1360974" y="5046155"/>
                <a:ext cx="897075" cy="2160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6" name="Rectangle 75">
                <a:extLst>
                  <a:ext uri="{FF2B5EF4-FFF2-40B4-BE49-F238E27FC236}">
                    <a16:creationId xmlns:a16="http://schemas.microsoft.com/office/drawing/2014/main" id="{CF0827B8-90DF-4D57-A41E-120F8A249A2C}"/>
                  </a:ext>
                </a:extLst>
              </p:cNvPr>
              <p:cNvSpPr/>
              <p:nvPr/>
            </p:nvSpPr>
            <p:spPr>
              <a:xfrm>
                <a:off x="1360974" y="5262179"/>
                <a:ext cx="897075" cy="2160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7" name="Rectangle 76">
                <a:extLst>
                  <a:ext uri="{FF2B5EF4-FFF2-40B4-BE49-F238E27FC236}">
                    <a16:creationId xmlns:a16="http://schemas.microsoft.com/office/drawing/2014/main" id="{035F65F9-C81E-4491-8CBE-D01C73D20692}"/>
                  </a:ext>
                </a:extLst>
              </p:cNvPr>
              <p:cNvSpPr/>
              <p:nvPr/>
            </p:nvSpPr>
            <p:spPr>
              <a:xfrm>
                <a:off x="1360974" y="5478203"/>
                <a:ext cx="897075" cy="21602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30" name="Group 29">
              <a:extLst>
                <a:ext uri="{FF2B5EF4-FFF2-40B4-BE49-F238E27FC236}">
                  <a16:creationId xmlns:a16="http://schemas.microsoft.com/office/drawing/2014/main" id="{86C7FDCC-4B14-4243-BF7B-3F1B0E7E5B46}"/>
                </a:ext>
              </a:extLst>
            </p:cNvPr>
            <p:cNvGrpSpPr/>
            <p:nvPr/>
          </p:nvGrpSpPr>
          <p:grpSpPr>
            <a:xfrm>
              <a:off x="4577979" y="4838753"/>
              <a:ext cx="897075" cy="1080120"/>
              <a:chOff x="1360974" y="4614107"/>
              <a:chExt cx="897075" cy="1080120"/>
            </a:xfrm>
          </p:grpSpPr>
          <p:sp>
            <p:nvSpPr>
              <p:cNvPr id="68" name="Rectangle 67">
                <a:extLst>
                  <a:ext uri="{FF2B5EF4-FFF2-40B4-BE49-F238E27FC236}">
                    <a16:creationId xmlns:a16="http://schemas.microsoft.com/office/drawing/2014/main" id="{B0B68BDF-AE1B-497E-BB7D-CD731F5EACC2}"/>
                  </a:ext>
                </a:extLst>
              </p:cNvPr>
              <p:cNvSpPr/>
              <p:nvPr/>
            </p:nvSpPr>
            <p:spPr>
              <a:xfrm>
                <a:off x="1360974" y="4614107"/>
                <a:ext cx="897075" cy="2160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9" name="Rectangle 68">
                <a:extLst>
                  <a:ext uri="{FF2B5EF4-FFF2-40B4-BE49-F238E27FC236}">
                    <a16:creationId xmlns:a16="http://schemas.microsoft.com/office/drawing/2014/main" id="{0BF4B60D-09C0-4844-8617-CABDB05E46D3}"/>
                  </a:ext>
                </a:extLst>
              </p:cNvPr>
              <p:cNvSpPr/>
              <p:nvPr/>
            </p:nvSpPr>
            <p:spPr>
              <a:xfrm>
                <a:off x="1360974" y="4830131"/>
                <a:ext cx="897075" cy="2160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0" name="Rectangle 69">
                <a:extLst>
                  <a:ext uri="{FF2B5EF4-FFF2-40B4-BE49-F238E27FC236}">
                    <a16:creationId xmlns:a16="http://schemas.microsoft.com/office/drawing/2014/main" id="{572B8141-0F4F-4982-953E-42B4B3E65906}"/>
                  </a:ext>
                </a:extLst>
              </p:cNvPr>
              <p:cNvSpPr/>
              <p:nvPr/>
            </p:nvSpPr>
            <p:spPr>
              <a:xfrm>
                <a:off x="1360974" y="5046155"/>
                <a:ext cx="897075" cy="2160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1" name="Rectangle 70">
                <a:extLst>
                  <a:ext uri="{FF2B5EF4-FFF2-40B4-BE49-F238E27FC236}">
                    <a16:creationId xmlns:a16="http://schemas.microsoft.com/office/drawing/2014/main" id="{64B50C48-0891-45B2-9CC8-949F2AFCB02D}"/>
                  </a:ext>
                </a:extLst>
              </p:cNvPr>
              <p:cNvSpPr/>
              <p:nvPr/>
            </p:nvSpPr>
            <p:spPr>
              <a:xfrm>
                <a:off x="1360974" y="5262179"/>
                <a:ext cx="897075" cy="2160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2" name="Rectangle 71">
                <a:extLst>
                  <a:ext uri="{FF2B5EF4-FFF2-40B4-BE49-F238E27FC236}">
                    <a16:creationId xmlns:a16="http://schemas.microsoft.com/office/drawing/2014/main" id="{139FD57C-86BA-40B1-8ED3-1389A7FF39F3}"/>
                  </a:ext>
                </a:extLst>
              </p:cNvPr>
              <p:cNvSpPr/>
              <p:nvPr/>
            </p:nvSpPr>
            <p:spPr>
              <a:xfrm>
                <a:off x="1360974" y="5478203"/>
                <a:ext cx="897075" cy="2160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31" name="Group 30">
              <a:extLst>
                <a:ext uri="{FF2B5EF4-FFF2-40B4-BE49-F238E27FC236}">
                  <a16:creationId xmlns:a16="http://schemas.microsoft.com/office/drawing/2014/main" id="{D51CE790-3520-4F68-BE85-B6FC1E2B33CE}"/>
                </a:ext>
              </a:extLst>
            </p:cNvPr>
            <p:cNvGrpSpPr/>
            <p:nvPr/>
          </p:nvGrpSpPr>
          <p:grpSpPr>
            <a:xfrm>
              <a:off x="5650314" y="4838753"/>
              <a:ext cx="897075" cy="1080120"/>
              <a:chOff x="1360974" y="4614107"/>
              <a:chExt cx="897075" cy="1080120"/>
            </a:xfrm>
          </p:grpSpPr>
          <p:sp>
            <p:nvSpPr>
              <p:cNvPr id="63" name="Rectangle 62">
                <a:extLst>
                  <a:ext uri="{FF2B5EF4-FFF2-40B4-BE49-F238E27FC236}">
                    <a16:creationId xmlns:a16="http://schemas.microsoft.com/office/drawing/2014/main" id="{0BF1E153-84FA-4A46-870A-65A3E2AB69C5}"/>
                  </a:ext>
                </a:extLst>
              </p:cNvPr>
              <p:cNvSpPr/>
              <p:nvPr/>
            </p:nvSpPr>
            <p:spPr>
              <a:xfrm>
                <a:off x="1360974" y="4614107"/>
                <a:ext cx="897075" cy="2160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4" name="Rectangle 63">
                <a:extLst>
                  <a:ext uri="{FF2B5EF4-FFF2-40B4-BE49-F238E27FC236}">
                    <a16:creationId xmlns:a16="http://schemas.microsoft.com/office/drawing/2014/main" id="{29F86364-8637-4827-9B50-EE66A39ED776}"/>
                  </a:ext>
                </a:extLst>
              </p:cNvPr>
              <p:cNvSpPr/>
              <p:nvPr/>
            </p:nvSpPr>
            <p:spPr>
              <a:xfrm>
                <a:off x="1360974" y="4830131"/>
                <a:ext cx="897075" cy="21602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5" name="Rectangle 64">
                <a:extLst>
                  <a:ext uri="{FF2B5EF4-FFF2-40B4-BE49-F238E27FC236}">
                    <a16:creationId xmlns:a16="http://schemas.microsoft.com/office/drawing/2014/main" id="{A77D51CB-DB75-44D0-BB72-CD1F44D02412}"/>
                  </a:ext>
                </a:extLst>
              </p:cNvPr>
              <p:cNvSpPr/>
              <p:nvPr/>
            </p:nvSpPr>
            <p:spPr>
              <a:xfrm>
                <a:off x="1360974" y="5046155"/>
                <a:ext cx="897075" cy="2160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6" name="Rectangle 65">
                <a:extLst>
                  <a:ext uri="{FF2B5EF4-FFF2-40B4-BE49-F238E27FC236}">
                    <a16:creationId xmlns:a16="http://schemas.microsoft.com/office/drawing/2014/main" id="{4D656B2C-E8C4-462D-AC81-03B57B7491FB}"/>
                  </a:ext>
                </a:extLst>
              </p:cNvPr>
              <p:cNvSpPr/>
              <p:nvPr/>
            </p:nvSpPr>
            <p:spPr>
              <a:xfrm>
                <a:off x="1360974" y="5262179"/>
                <a:ext cx="897075" cy="216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7" name="Rectangle 66">
                <a:extLst>
                  <a:ext uri="{FF2B5EF4-FFF2-40B4-BE49-F238E27FC236}">
                    <a16:creationId xmlns:a16="http://schemas.microsoft.com/office/drawing/2014/main" id="{7CD8FE75-103B-49BA-A1E1-C61A11A730FC}"/>
                  </a:ext>
                </a:extLst>
              </p:cNvPr>
              <p:cNvSpPr/>
              <p:nvPr/>
            </p:nvSpPr>
            <p:spPr>
              <a:xfrm>
                <a:off x="1360974" y="5478203"/>
                <a:ext cx="897075" cy="2160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32" name="Group 31">
              <a:extLst>
                <a:ext uri="{FF2B5EF4-FFF2-40B4-BE49-F238E27FC236}">
                  <a16:creationId xmlns:a16="http://schemas.microsoft.com/office/drawing/2014/main" id="{656EF80E-196D-43B3-A53A-D8CFBA6BF7E5}"/>
                </a:ext>
              </a:extLst>
            </p:cNvPr>
            <p:cNvGrpSpPr/>
            <p:nvPr/>
          </p:nvGrpSpPr>
          <p:grpSpPr>
            <a:xfrm>
              <a:off x="6722649" y="4838753"/>
              <a:ext cx="897075" cy="1080120"/>
              <a:chOff x="1360974" y="4614107"/>
              <a:chExt cx="897075" cy="1080120"/>
            </a:xfrm>
          </p:grpSpPr>
          <p:sp>
            <p:nvSpPr>
              <p:cNvPr id="58" name="Rectangle 57">
                <a:extLst>
                  <a:ext uri="{FF2B5EF4-FFF2-40B4-BE49-F238E27FC236}">
                    <a16:creationId xmlns:a16="http://schemas.microsoft.com/office/drawing/2014/main" id="{E6D0EB1C-9365-4A62-9D98-F5467E841C03}"/>
                  </a:ext>
                </a:extLst>
              </p:cNvPr>
              <p:cNvSpPr/>
              <p:nvPr/>
            </p:nvSpPr>
            <p:spPr>
              <a:xfrm>
                <a:off x="1360974" y="4614107"/>
                <a:ext cx="897075"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9" name="Rectangle 58">
                <a:extLst>
                  <a:ext uri="{FF2B5EF4-FFF2-40B4-BE49-F238E27FC236}">
                    <a16:creationId xmlns:a16="http://schemas.microsoft.com/office/drawing/2014/main" id="{9CE9BC2E-FECB-43FE-8ECF-0823677E05D1}"/>
                  </a:ext>
                </a:extLst>
              </p:cNvPr>
              <p:cNvSpPr/>
              <p:nvPr/>
            </p:nvSpPr>
            <p:spPr>
              <a:xfrm>
                <a:off x="1360974" y="4830131"/>
                <a:ext cx="897075"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0" name="Rectangle 59">
                <a:extLst>
                  <a:ext uri="{FF2B5EF4-FFF2-40B4-BE49-F238E27FC236}">
                    <a16:creationId xmlns:a16="http://schemas.microsoft.com/office/drawing/2014/main" id="{1B9111F5-DE00-45E1-9A08-B84C2798D8B1}"/>
                  </a:ext>
                </a:extLst>
              </p:cNvPr>
              <p:cNvSpPr/>
              <p:nvPr/>
            </p:nvSpPr>
            <p:spPr>
              <a:xfrm>
                <a:off x="1360974" y="5046155"/>
                <a:ext cx="897075"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1" name="Rectangle 60">
                <a:extLst>
                  <a:ext uri="{FF2B5EF4-FFF2-40B4-BE49-F238E27FC236}">
                    <a16:creationId xmlns:a16="http://schemas.microsoft.com/office/drawing/2014/main" id="{C119A03B-4EAE-4743-9FD3-9AE3B09ECFD3}"/>
                  </a:ext>
                </a:extLst>
              </p:cNvPr>
              <p:cNvSpPr/>
              <p:nvPr/>
            </p:nvSpPr>
            <p:spPr>
              <a:xfrm>
                <a:off x="1360974" y="5262179"/>
                <a:ext cx="897075"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2" name="Rectangle 61">
                <a:extLst>
                  <a:ext uri="{FF2B5EF4-FFF2-40B4-BE49-F238E27FC236}">
                    <a16:creationId xmlns:a16="http://schemas.microsoft.com/office/drawing/2014/main" id="{49653ED9-E2DD-48E0-B0D3-DE7DF9CC8E95}"/>
                  </a:ext>
                </a:extLst>
              </p:cNvPr>
              <p:cNvSpPr/>
              <p:nvPr/>
            </p:nvSpPr>
            <p:spPr>
              <a:xfrm>
                <a:off x="1360974" y="5478203"/>
                <a:ext cx="897075"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33" name="Group 32">
              <a:extLst>
                <a:ext uri="{FF2B5EF4-FFF2-40B4-BE49-F238E27FC236}">
                  <a16:creationId xmlns:a16="http://schemas.microsoft.com/office/drawing/2014/main" id="{E4E8DA4E-DE2F-471B-A781-275942FAED47}"/>
                </a:ext>
              </a:extLst>
            </p:cNvPr>
            <p:cNvGrpSpPr/>
            <p:nvPr/>
          </p:nvGrpSpPr>
          <p:grpSpPr>
            <a:xfrm>
              <a:off x="7794984" y="4838753"/>
              <a:ext cx="897075" cy="1080120"/>
              <a:chOff x="1360974" y="4614107"/>
              <a:chExt cx="897075" cy="1080120"/>
            </a:xfrm>
          </p:grpSpPr>
          <p:sp>
            <p:nvSpPr>
              <p:cNvPr id="53" name="Rectangle 52">
                <a:extLst>
                  <a:ext uri="{FF2B5EF4-FFF2-40B4-BE49-F238E27FC236}">
                    <a16:creationId xmlns:a16="http://schemas.microsoft.com/office/drawing/2014/main" id="{A4F690AF-90EE-4DE5-8B00-F6F48AFC5FCC}"/>
                  </a:ext>
                </a:extLst>
              </p:cNvPr>
              <p:cNvSpPr/>
              <p:nvPr/>
            </p:nvSpPr>
            <p:spPr>
              <a:xfrm>
                <a:off x="1360974" y="4614107"/>
                <a:ext cx="897075" cy="2160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4" name="Rectangle 53">
                <a:extLst>
                  <a:ext uri="{FF2B5EF4-FFF2-40B4-BE49-F238E27FC236}">
                    <a16:creationId xmlns:a16="http://schemas.microsoft.com/office/drawing/2014/main" id="{3766CC42-5C65-4E73-BF10-D9041E693DDE}"/>
                  </a:ext>
                </a:extLst>
              </p:cNvPr>
              <p:cNvSpPr/>
              <p:nvPr/>
            </p:nvSpPr>
            <p:spPr>
              <a:xfrm>
                <a:off x="1360974" y="4830131"/>
                <a:ext cx="897075" cy="21602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5" name="Rectangle 54">
                <a:extLst>
                  <a:ext uri="{FF2B5EF4-FFF2-40B4-BE49-F238E27FC236}">
                    <a16:creationId xmlns:a16="http://schemas.microsoft.com/office/drawing/2014/main" id="{49AF1B68-36C9-468A-9DBD-36C563350EB2}"/>
                  </a:ext>
                </a:extLst>
              </p:cNvPr>
              <p:cNvSpPr/>
              <p:nvPr/>
            </p:nvSpPr>
            <p:spPr>
              <a:xfrm>
                <a:off x="1360974" y="5046155"/>
                <a:ext cx="897075" cy="2160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6" name="Rectangle 55">
                <a:extLst>
                  <a:ext uri="{FF2B5EF4-FFF2-40B4-BE49-F238E27FC236}">
                    <a16:creationId xmlns:a16="http://schemas.microsoft.com/office/drawing/2014/main" id="{C943D1B2-CE03-4880-A877-77D198C1B79A}"/>
                  </a:ext>
                </a:extLst>
              </p:cNvPr>
              <p:cNvSpPr/>
              <p:nvPr/>
            </p:nvSpPr>
            <p:spPr>
              <a:xfrm>
                <a:off x="1360974" y="5262179"/>
                <a:ext cx="897075" cy="21602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7" name="Rectangle 56">
                <a:extLst>
                  <a:ext uri="{FF2B5EF4-FFF2-40B4-BE49-F238E27FC236}">
                    <a16:creationId xmlns:a16="http://schemas.microsoft.com/office/drawing/2014/main" id="{AE15EBDF-E557-49F5-B7C6-AAA75CD78216}"/>
                  </a:ext>
                </a:extLst>
              </p:cNvPr>
              <p:cNvSpPr/>
              <p:nvPr/>
            </p:nvSpPr>
            <p:spPr>
              <a:xfrm>
                <a:off x="1360974" y="5478203"/>
                <a:ext cx="897075"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34" name="Group 33">
              <a:extLst>
                <a:ext uri="{FF2B5EF4-FFF2-40B4-BE49-F238E27FC236}">
                  <a16:creationId xmlns:a16="http://schemas.microsoft.com/office/drawing/2014/main" id="{B592D1F1-D2B9-423A-8B02-FA361DC43F7E}"/>
                </a:ext>
              </a:extLst>
            </p:cNvPr>
            <p:cNvGrpSpPr/>
            <p:nvPr/>
          </p:nvGrpSpPr>
          <p:grpSpPr>
            <a:xfrm>
              <a:off x="8867319" y="4838753"/>
              <a:ext cx="897075" cy="1080120"/>
              <a:chOff x="1360974" y="4614107"/>
              <a:chExt cx="897075" cy="1080120"/>
            </a:xfrm>
          </p:grpSpPr>
          <p:sp>
            <p:nvSpPr>
              <p:cNvPr id="48" name="Rectangle 47">
                <a:extLst>
                  <a:ext uri="{FF2B5EF4-FFF2-40B4-BE49-F238E27FC236}">
                    <a16:creationId xmlns:a16="http://schemas.microsoft.com/office/drawing/2014/main" id="{2AA44F29-EEA3-4B50-A016-C9964098CBD0}"/>
                  </a:ext>
                </a:extLst>
              </p:cNvPr>
              <p:cNvSpPr/>
              <p:nvPr/>
            </p:nvSpPr>
            <p:spPr>
              <a:xfrm>
                <a:off x="1360974" y="4614107"/>
                <a:ext cx="897075" cy="2160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9" name="Rectangle 48">
                <a:extLst>
                  <a:ext uri="{FF2B5EF4-FFF2-40B4-BE49-F238E27FC236}">
                    <a16:creationId xmlns:a16="http://schemas.microsoft.com/office/drawing/2014/main" id="{7416CBBD-5455-40B0-BE33-8DAD7F503FB7}"/>
                  </a:ext>
                </a:extLst>
              </p:cNvPr>
              <p:cNvSpPr/>
              <p:nvPr/>
            </p:nvSpPr>
            <p:spPr>
              <a:xfrm>
                <a:off x="1360974" y="4830131"/>
                <a:ext cx="897075" cy="2160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0" name="Rectangle 49">
                <a:extLst>
                  <a:ext uri="{FF2B5EF4-FFF2-40B4-BE49-F238E27FC236}">
                    <a16:creationId xmlns:a16="http://schemas.microsoft.com/office/drawing/2014/main" id="{85ED8FAE-CF3F-4039-BE88-1CBE60EAE340}"/>
                  </a:ext>
                </a:extLst>
              </p:cNvPr>
              <p:cNvSpPr/>
              <p:nvPr/>
            </p:nvSpPr>
            <p:spPr>
              <a:xfrm>
                <a:off x="1360974" y="5046155"/>
                <a:ext cx="897075" cy="2160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1" name="Rectangle 50">
                <a:extLst>
                  <a:ext uri="{FF2B5EF4-FFF2-40B4-BE49-F238E27FC236}">
                    <a16:creationId xmlns:a16="http://schemas.microsoft.com/office/drawing/2014/main" id="{B096BE00-124E-47B2-84FD-E2614DE76F68}"/>
                  </a:ext>
                </a:extLst>
              </p:cNvPr>
              <p:cNvSpPr/>
              <p:nvPr/>
            </p:nvSpPr>
            <p:spPr>
              <a:xfrm>
                <a:off x="1360974" y="5262179"/>
                <a:ext cx="897075" cy="2160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2" name="Rectangle 51">
                <a:extLst>
                  <a:ext uri="{FF2B5EF4-FFF2-40B4-BE49-F238E27FC236}">
                    <a16:creationId xmlns:a16="http://schemas.microsoft.com/office/drawing/2014/main" id="{2F7488DB-4FC9-4278-97C8-8E5553BE659A}"/>
                  </a:ext>
                </a:extLst>
              </p:cNvPr>
              <p:cNvSpPr/>
              <p:nvPr/>
            </p:nvSpPr>
            <p:spPr>
              <a:xfrm>
                <a:off x="1360974" y="5478203"/>
                <a:ext cx="897075" cy="21602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35" name="Group 34">
              <a:extLst>
                <a:ext uri="{FF2B5EF4-FFF2-40B4-BE49-F238E27FC236}">
                  <a16:creationId xmlns:a16="http://schemas.microsoft.com/office/drawing/2014/main" id="{FE2418F4-8D42-4B3E-A24F-62C20EA350E2}"/>
                </a:ext>
              </a:extLst>
            </p:cNvPr>
            <p:cNvGrpSpPr/>
            <p:nvPr/>
          </p:nvGrpSpPr>
          <p:grpSpPr>
            <a:xfrm>
              <a:off x="9939654" y="4838753"/>
              <a:ext cx="897075" cy="1080120"/>
              <a:chOff x="1360974" y="4614107"/>
              <a:chExt cx="897075" cy="1080120"/>
            </a:xfrm>
          </p:grpSpPr>
          <p:sp>
            <p:nvSpPr>
              <p:cNvPr id="43" name="Rectangle 42">
                <a:extLst>
                  <a:ext uri="{FF2B5EF4-FFF2-40B4-BE49-F238E27FC236}">
                    <a16:creationId xmlns:a16="http://schemas.microsoft.com/office/drawing/2014/main" id="{6C535C4A-F7E9-4F12-80E7-AAD7232F869C}"/>
                  </a:ext>
                </a:extLst>
              </p:cNvPr>
              <p:cNvSpPr/>
              <p:nvPr/>
            </p:nvSpPr>
            <p:spPr>
              <a:xfrm>
                <a:off x="1360974" y="4614107"/>
                <a:ext cx="897075"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4" name="Rectangle 43">
                <a:extLst>
                  <a:ext uri="{FF2B5EF4-FFF2-40B4-BE49-F238E27FC236}">
                    <a16:creationId xmlns:a16="http://schemas.microsoft.com/office/drawing/2014/main" id="{FF21ECC2-A471-4FD9-A8EB-0D34F3A7B30E}"/>
                  </a:ext>
                </a:extLst>
              </p:cNvPr>
              <p:cNvSpPr/>
              <p:nvPr/>
            </p:nvSpPr>
            <p:spPr>
              <a:xfrm>
                <a:off x="1360974" y="4830131"/>
                <a:ext cx="897075"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5" name="Rectangle 44">
                <a:extLst>
                  <a:ext uri="{FF2B5EF4-FFF2-40B4-BE49-F238E27FC236}">
                    <a16:creationId xmlns:a16="http://schemas.microsoft.com/office/drawing/2014/main" id="{520B5336-5B17-44E8-9DC7-239EEAFAC0CA}"/>
                  </a:ext>
                </a:extLst>
              </p:cNvPr>
              <p:cNvSpPr/>
              <p:nvPr/>
            </p:nvSpPr>
            <p:spPr>
              <a:xfrm>
                <a:off x="1360974" y="5046155"/>
                <a:ext cx="897075"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6" name="Rectangle 45">
                <a:extLst>
                  <a:ext uri="{FF2B5EF4-FFF2-40B4-BE49-F238E27FC236}">
                    <a16:creationId xmlns:a16="http://schemas.microsoft.com/office/drawing/2014/main" id="{BFD0CAF3-9185-4F26-A055-5DD73661C77F}"/>
                  </a:ext>
                </a:extLst>
              </p:cNvPr>
              <p:cNvSpPr/>
              <p:nvPr/>
            </p:nvSpPr>
            <p:spPr>
              <a:xfrm>
                <a:off x="1360974" y="5262179"/>
                <a:ext cx="897075"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7" name="Rectangle 46">
                <a:extLst>
                  <a:ext uri="{FF2B5EF4-FFF2-40B4-BE49-F238E27FC236}">
                    <a16:creationId xmlns:a16="http://schemas.microsoft.com/office/drawing/2014/main" id="{C85AA622-6361-4422-85FE-B9B946EDFD34}"/>
                  </a:ext>
                </a:extLst>
              </p:cNvPr>
              <p:cNvSpPr/>
              <p:nvPr/>
            </p:nvSpPr>
            <p:spPr>
              <a:xfrm>
                <a:off x="1360974" y="5478203"/>
                <a:ext cx="897075"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36" name="Rectangle 35">
              <a:extLst>
                <a:ext uri="{FF2B5EF4-FFF2-40B4-BE49-F238E27FC236}">
                  <a16:creationId xmlns:a16="http://schemas.microsoft.com/office/drawing/2014/main" id="{4593D424-A91B-41A5-8E43-4A3B95BD5979}"/>
                </a:ext>
              </a:extLst>
            </p:cNvPr>
            <p:cNvSpPr/>
            <p:nvPr/>
          </p:nvSpPr>
          <p:spPr>
            <a:xfrm>
              <a:off x="288638" y="3941678"/>
              <a:ext cx="897075" cy="89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37" name="Group 36">
              <a:extLst>
                <a:ext uri="{FF2B5EF4-FFF2-40B4-BE49-F238E27FC236}">
                  <a16:creationId xmlns:a16="http://schemas.microsoft.com/office/drawing/2014/main" id="{1144B13E-F92B-402F-81AF-DD3E3C608B0C}"/>
                </a:ext>
              </a:extLst>
            </p:cNvPr>
            <p:cNvGrpSpPr/>
            <p:nvPr/>
          </p:nvGrpSpPr>
          <p:grpSpPr>
            <a:xfrm>
              <a:off x="288638" y="4838753"/>
              <a:ext cx="897075" cy="1080120"/>
              <a:chOff x="1360974" y="4614107"/>
              <a:chExt cx="897075" cy="1080120"/>
            </a:xfrm>
          </p:grpSpPr>
          <p:sp>
            <p:nvSpPr>
              <p:cNvPr id="38" name="Rectangle 37">
                <a:extLst>
                  <a:ext uri="{FF2B5EF4-FFF2-40B4-BE49-F238E27FC236}">
                    <a16:creationId xmlns:a16="http://schemas.microsoft.com/office/drawing/2014/main" id="{0402EA39-C497-4BE7-B8AE-CA44FB428518}"/>
                  </a:ext>
                </a:extLst>
              </p:cNvPr>
              <p:cNvSpPr/>
              <p:nvPr/>
            </p:nvSpPr>
            <p:spPr>
              <a:xfrm>
                <a:off x="1360974" y="4614107"/>
                <a:ext cx="897075" cy="216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39" name="Rectangle 38">
                <a:extLst>
                  <a:ext uri="{FF2B5EF4-FFF2-40B4-BE49-F238E27FC236}">
                    <a16:creationId xmlns:a16="http://schemas.microsoft.com/office/drawing/2014/main" id="{8BB22D1C-6B51-483D-A0FB-ACEE84CB6F75}"/>
                  </a:ext>
                </a:extLst>
              </p:cNvPr>
              <p:cNvSpPr/>
              <p:nvPr/>
            </p:nvSpPr>
            <p:spPr>
              <a:xfrm>
                <a:off x="1360974" y="4830131"/>
                <a:ext cx="897075"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0" name="Rectangle 39">
                <a:extLst>
                  <a:ext uri="{FF2B5EF4-FFF2-40B4-BE49-F238E27FC236}">
                    <a16:creationId xmlns:a16="http://schemas.microsoft.com/office/drawing/2014/main" id="{9BEDC66B-377F-4CE0-A159-525BFE52DA29}"/>
                  </a:ext>
                </a:extLst>
              </p:cNvPr>
              <p:cNvSpPr/>
              <p:nvPr/>
            </p:nvSpPr>
            <p:spPr>
              <a:xfrm>
                <a:off x="1360974" y="5046155"/>
                <a:ext cx="897075"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1" name="Rectangle 40">
                <a:extLst>
                  <a:ext uri="{FF2B5EF4-FFF2-40B4-BE49-F238E27FC236}">
                    <a16:creationId xmlns:a16="http://schemas.microsoft.com/office/drawing/2014/main" id="{5722D0C7-9953-4E56-B9D6-F6C487BD6F16}"/>
                  </a:ext>
                </a:extLst>
              </p:cNvPr>
              <p:cNvSpPr/>
              <p:nvPr/>
            </p:nvSpPr>
            <p:spPr>
              <a:xfrm>
                <a:off x="1360974" y="5262179"/>
                <a:ext cx="897075"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2" name="Rectangle 41">
                <a:extLst>
                  <a:ext uri="{FF2B5EF4-FFF2-40B4-BE49-F238E27FC236}">
                    <a16:creationId xmlns:a16="http://schemas.microsoft.com/office/drawing/2014/main" id="{C699F659-2C8F-4E01-94BC-7496E8478355}"/>
                  </a:ext>
                </a:extLst>
              </p:cNvPr>
              <p:cNvSpPr/>
              <p:nvPr/>
            </p:nvSpPr>
            <p:spPr>
              <a:xfrm>
                <a:off x="1360974" y="5478203"/>
                <a:ext cx="897075" cy="2160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sp>
        <p:nvSpPr>
          <p:cNvPr id="88" name="Text Placeholder 2">
            <a:extLst>
              <a:ext uri="{FF2B5EF4-FFF2-40B4-BE49-F238E27FC236}">
                <a16:creationId xmlns:a16="http://schemas.microsoft.com/office/drawing/2014/main" id="{BB3FC47E-3339-49A8-AEF2-ECC3BF1514FB}"/>
              </a:ext>
            </a:extLst>
          </p:cNvPr>
          <p:cNvSpPr>
            <a:spLocks noGrp="1"/>
          </p:cNvSpPr>
          <p:nvPr>
            <p:ph type="body" sz="quarter" idx="10"/>
          </p:nvPr>
        </p:nvSpPr>
        <p:spPr>
          <a:xfrm>
            <a:off x="838199" y="3709150"/>
            <a:ext cx="10515600" cy="1325880"/>
          </a:xfrm>
        </p:spPr>
        <p:txBody>
          <a:bodyPr vert="horz" lIns="91440" tIns="45720" rIns="91440" bIns="45720" rtlCol="0" anchor="ctr">
            <a:normAutofit/>
          </a:bodyPr>
          <a:lstStyle>
            <a:lvl1pPr marL="0" indent="0">
              <a:buNone/>
              <a:defRPr lang="en-US" sz="4400" dirty="0">
                <a:latin typeface="+mj-lt"/>
                <a:ea typeface="+mj-ea"/>
                <a:cs typeface="+mj-cs"/>
              </a:defRPr>
            </a:lvl1pPr>
          </a:lstStyle>
          <a:p>
            <a:pPr marL="228600" lvl="0" indent="-228600">
              <a:spcBef>
                <a:spcPct val="0"/>
              </a:spcBef>
            </a:pPr>
            <a:r>
              <a:rPr lang="en-US"/>
              <a:t>Click to edit Master text styles</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4677206" y="4033186"/>
            <a:ext cx="2435282" cy="2646878"/>
          </a:xfrm>
          <a:prstGeom prst="rect">
            <a:avLst/>
          </a:prstGeom>
          <a:noFill/>
        </p:spPr>
        <p:txBody>
          <a:bodyPr wrap="none" rtlCol="0">
            <a:spAutoFit/>
          </a:bodyPr>
          <a:lstStyle/>
          <a:p>
            <a:pPr algn="ctr"/>
            <a:r>
              <a:rPr lang="en-US" sz="16600" dirty="0"/>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p:ph type="body" sz="quarter" idx="11" hasCustomPrompt="1"/>
          </p:nvPr>
        </p:nvSpPr>
        <p:spPr>
          <a:xfrm>
            <a:off x="4677206" y="6124726"/>
            <a:ext cx="2394180" cy="564999"/>
          </a:xfrm>
        </p:spPr>
        <p:txBody>
          <a:bodyPr anchor="ctr"/>
          <a:lstStyle>
            <a:lvl1pPr marL="0" indent="0" algn="ctr">
              <a:buNone/>
              <a:defRPr/>
            </a:lvl1pPr>
          </a:lstStyle>
          <a:p>
            <a:pPr lvl="0"/>
            <a:r>
              <a:rPr lang="en-US" dirty="0"/>
              <a:t>Font name</a:t>
            </a:r>
          </a:p>
        </p:txBody>
      </p:sp>
      <p:sp>
        <p:nvSpPr>
          <p:cNvPr id="91" name="TextBox 90">
            <a:extLst>
              <a:ext uri="{FF2B5EF4-FFF2-40B4-BE49-F238E27FC236}">
                <a16:creationId xmlns:a16="http://schemas.microsoft.com/office/drawing/2014/main" id="{59DB07F4-2F4D-4904-9DDA-6D453F791811}"/>
              </a:ext>
            </a:extLst>
          </p:cNvPr>
          <p:cNvSpPr txBox="1"/>
          <p:nvPr userDrawn="1"/>
        </p:nvSpPr>
        <p:spPr>
          <a:xfrm>
            <a:off x="7664716" y="4033186"/>
            <a:ext cx="2435282" cy="2646878"/>
          </a:xfrm>
          <a:prstGeom prst="rect">
            <a:avLst/>
          </a:prstGeom>
          <a:noFill/>
        </p:spPr>
        <p:txBody>
          <a:bodyPr wrap="none" rtlCol="0">
            <a:spAutoFit/>
          </a:bodyPr>
          <a:lstStyle/>
          <a:p>
            <a:pPr algn="ctr"/>
            <a:r>
              <a:rPr lang="en-US" sz="16600" dirty="0">
                <a:latin typeface="+mj-lt"/>
              </a:rPr>
              <a:t>Aa</a:t>
            </a:r>
          </a:p>
        </p:txBody>
      </p:sp>
      <p:sp>
        <p:nvSpPr>
          <p:cNvPr id="92" name="Text Placeholder 7">
            <a:extLst>
              <a:ext uri="{FF2B5EF4-FFF2-40B4-BE49-F238E27FC236}">
                <a16:creationId xmlns:a16="http://schemas.microsoft.com/office/drawing/2014/main" id="{72303254-B5A5-44B0-8D71-FB4149C10B7E}"/>
              </a:ext>
            </a:extLst>
          </p:cNvPr>
          <p:cNvSpPr>
            <a:spLocks noGrp="1"/>
          </p:cNvSpPr>
          <p:nvPr>
            <p:ph type="body" sz="quarter" idx="12" hasCustomPrompt="1"/>
          </p:nvPr>
        </p:nvSpPr>
        <p:spPr>
          <a:xfrm>
            <a:off x="7664716" y="6124726"/>
            <a:ext cx="2394180" cy="564999"/>
          </a:xfrm>
        </p:spPr>
        <p:txBody>
          <a:bodyPr anchor="ctr"/>
          <a:lstStyle>
            <a:lvl1pPr marL="0" indent="0" algn="ctr">
              <a:buNone/>
              <a:defRPr>
                <a:latin typeface="Calibri Light" panose="020F0302020204030204" pitchFamily="34" charset="0"/>
                <a:cs typeface="Calibri Light" panose="020F0302020204030204" pitchFamily="34" charset="0"/>
              </a:defRPr>
            </a:lvl1pPr>
          </a:lstStyle>
          <a:p>
            <a:pPr lvl="0"/>
            <a:r>
              <a:rPr lang="en-US" dirty="0"/>
              <a:t>Font name</a:t>
            </a:r>
          </a:p>
        </p:txBody>
      </p:sp>
    </p:spTree>
    <p:extLst>
      <p:ext uri="{BB962C8B-B14F-4D97-AF65-F5344CB8AC3E}">
        <p14:creationId xmlns:p14="http://schemas.microsoft.com/office/powerpoint/2010/main" val="393516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123473" y="5982900"/>
            <a:ext cx="3945053" cy="646331"/>
          </a:xfrm>
          <a:prstGeom prst="rect">
            <a:avLst/>
          </a:prstGeom>
          <a:noFill/>
        </p:spPr>
        <p:txBody>
          <a:bodyPr wrap="square" rtlCol="0" anchor="ctr">
            <a:spAutoFit/>
          </a:bodyPr>
          <a:lstStyle/>
          <a:p>
            <a:pPr algn="ctr"/>
            <a:r>
              <a:rPr lang="en-US" sz="1800" dirty="0">
                <a:solidFill>
                  <a:srgbClr val="A5CD00"/>
                </a:solidFill>
              </a:rPr>
              <a:t>T</a:t>
            </a:r>
            <a:r>
              <a:rPr lang="en-US" sz="1800" baseline="0" dirty="0">
                <a:solidFill>
                  <a:srgbClr val="A5CD00"/>
                </a:solidFill>
              </a:rPr>
              <a:t>he free PowerPoint and Google Slides template library</a:t>
            </a:r>
            <a:endParaRPr lang="en-US" sz="1800" dirty="0">
              <a:solidFill>
                <a:srgbClr val="A5CD00"/>
              </a:solidFill>
            </a:endParaRPr>
          </a:p>
        </p:txBody>
      </p:sp>
      <p:grpSp>
        <p:nvGrpSpPr>
          <p:cNvPr id="8" name="Group 7"/>
          <p:cNvGrpSpPr/>
          <p:nvPr userDrawn="1"/>
        </p:nvGrpSpPr>
        <p:grpSpPr>
          <a:xfrm>
            <a:off x="4983933" y="2633133"/>
            <a:ext cx="2224135" cy="369332"/>
            <a:chOff x="3459936" y="2633133"/>
            <a:chExt cx="2224135" cy="369332"/>
          </a:xfrm>
        </p:grpSpPr>
        <p:sp>
          <p:nvSpPr>
            <p:cNvPr id="9" name="TextBox 8"/>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5391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B7600-67E3-4D97-B453-880E2742B982}" type="slidenum">
              <a:rPr lang="en-US" smtClean="0"/>
              <a:t>‹#›</a:t>
            </a:fld>
            <a:endParaRPr lang="en-US"/>
          </a:p>
        </p:txBody>
      </p:sp>
      <p:sp>
        <p:nvSpPr>
          <p:cNvPr id="7" name="Rectangle 6">
            <a:extLst>
              <a:ext uri="{FF2B5EF4-FFF2-40B4-BE49-F238E27FC236}">
                <a16:creationId xmlns:a16="http://schemas.microsoft.com/office/drawing/2014/main" id="{9793780E-9A94-4D66-9FC2-734AC5AEF5F1}"/>
              </a:ext>
            </a:extLst>
          </p:cNvPr>
          <p:cNvSpPr/>
          <p:nvPr userDrawn="1"/>
        </p:nvSpPr>
        <p:spPr>
          <a:xfrm>
            <a:off x="-12701" y="7007226"/>
            <a:ext cx="1661032"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0" tooltip="PresentationGo!">
                  <a:extLst>
                    <a:ext uri="{A12FA001-AC4F-418D-AE19-62706E023703}">
                      <ahyp:hlinkClr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grpSp>
        <p:nvGrpSpPr>
          <p:cNvPr id="8" name="Group 7">
            <a:extLst>
              <a:ext uri="{FF2B5EF4-FFF2-40B4-BE49-F238E27FC236}">
                <a16:creationId xmlns:a16="http://schemas.microsoft.com/office/drawing/2014/main" id="{7432F9B4-C534-44E7-8E53-6B3CF87C8383}"/>
              </a:ext>
            </a:extLst>
          </p:cNvPr>
          <p:cNvGrpSpPr/>
          <p:nvPr userDrawn="1"/>
        </p:nvGrpSpPr>
        <p:grpSpPr>
          <a:xfrm>
            <a:off x="-1654908" y="-16654"/>
            <a:ext cx="1569183" cy="612144"/>
            <a:chOff x="-2096383" y="21447"/>
            <a:chExt cx="1569183" cy="612144"/>
          </a:xfrm>
        </p:grpSpPr>
        <p:sp>
          <p:nvSpPr>
            <p:cNvPr id="9" name="TextBox 8">
              <a:extLst>
                <a:ext uri="{FF2B5EF4-FFF2-40B4-BE49-F238E27FC236}">
                  <a16:creationId xmlns:a16="http://schemas.microsoft.com/office/drawing/2014/main" id="{86BD643E-9383-4DCE-97E0-18B6179C2E33}"/>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3C47BF03-421F-44AE-8D61-516BA442BCFD}"/>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A25AF704-0297-4965-ABDA-DCACCBDEC43E}"/>
                </a:ext>
              </a:extLst>
            </p:cNvPr>
            <p:cNvPicPr>
              <a:picLocks noChangeAspect="1"/>
            </p:cNvPicPr>
            <p:nvPr userDrawn="1"/>
          </p:nvPicPr>
          <p:blipFill>
            <a:blip r:embed="rId11"/>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2630276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77"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005616584"/>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6478-0438-4D0D-A7E9-EF6F93B41DA5}"/>
              </a:ext>
            </a:extLst>
          </p:cNvPr>
          <p:cNvSpPr>
            <a:spLocks noGrp="1"/>
          </p:cNvSpPr>
          <p:nvPr>
            <p:ph type="ctrTitle"/>
          </p:nvPr>
        </p:nvSpPr>
        <p:spPr>
          <a:xfrm>
            <a:off x="128338" y="0"/>
            <a:ext cx="11426766" cy="1731405"/>
          </a:xfrm>
        </p:spPr>
        <p:txBody>
          <a:bodyPr>
            <a:normAutofit/>
          </a:bodyPr>
          <a:lstStyle/>
          <a:p>
            <a:pPr rtl="1"/>
            <a:r>
              <a:rPr lang="ar-DZ" sz="3200" dirty="0">
                <a:latin typeface="Aharoni" panose="02010803020104030203" pitchFamily="2" charset="-79"/>
              </a:rPr>
              <a:t>جامعة سوق اهراس </a:t>
            </a:r>
            <a:br>
              <a:rPr lang="ar-DZ" sz="3200" dirty="0">
                <a:latin typeface="Aharoni" panose="02010803020104030203" pitchFamily="2" charset="-79"/>
              </a:rPr>
            </a:br>
            <a:br>
              <a:rPr lang="ar-DZ" sz="3200" dirty="0">
                <a:latin typeface="Aharoni" panose="02010803020104030203" pitchFamily="2" charset="-79"/>
              </a:rPr>
            </a:br>
            <a:r>
              <a:rPr lang="ar-DZ" sz="3200" dirty="0">
                <a:latin typeface="Aharoni" panose="02010803020104030203" pitchFamily="2" charset="-79"/>
              </a:rPr>
              <a:t>المستوى :سنة ثانية ماستر                     تخصص : النشاط البدني الرياضي المدرسي</a:t>
            </a:r>
            <a:endParaRPr lang="en-US" sz="3200" dirty="0">
              <a:latin typeface="Aharoni" panose="02010803020104030203" pitchFamily="2" charset="-79"/>
              <a:cs typeface="Aharoni" panose="02010803020104030203" pitchFamily="2" charset="-79"/>
            </a:endParaRPr>
          </a:p>
        </p:txBody>
      </p:sp>
      <p:sp>
        <p:nvSpPr>
          <p:cNvPr id="8" name="Subtitle 5">
            <a:extLst>
              <a:ext uri="{FF2B5EF4-FFF2-40B4-BE49-F238E27FC236}">
                <a16:creationId xmlns:a16="http://schemas.microsoft.com/office/drawing/2014/main" id="{0C75386C-7437-4A35-9D40-9E34F775EA25}"/>
              </a:ext>
            </a:extLst>
          </p:cNvPr>
          <p:cNvSpPr txBox="1">
            <a:spLocks/>
          </p:cNvSpPr>
          <p:nvPr/>
        </p:nvSpPr>
        <p:spPr>
          <a:xfrm>
            <a:off x="-670531" y="5347409"/>
            <a:ext cx="5265761" cy="131571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spcAft>
                <a:spcPts val="1200"/>
              </a:spcAft>
              <a:buFont typeface="Arial" panose="020B0604020202020204" pitchFamily="34" charset="0"/>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spcAft>
                <a:spcPts val="12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spcAft>
                <a:spcPts val="12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DZ" sz="4200" b="1" dirty="0">
                <a:cs typeface="+mj-cs"/>
              </a:rPr>
              <a:t>من تقديم :</a:t>
            </a:r>
          </a:p>
          <a:p>
            <a:r>
              <a:rPr lang="ar-DZ" sz="4200" b="1" dirty="0">
                <a:cs typeface="+mj-cs"/>
              </a:rPr>
              <a:t>أ.د/ناصري محمد الشريف</a:t>
            </a:r>
          </a:p>
          <a:p>
            <a:endParaRPr lang="en-US" dirty="0"/>
          </a:p>
        </p:txBody>
      </p:sp>
      <p:sp>
        <p:nvSpPr>
          <p:cNvPr id="4" name="Rectangle 3">
            <a:extLst>
              <a:ext uri="{FF2B5EF4-FFF2-40B4-BE49-F238E27FC236}">
                <a16:creationId xmlns:a16="http://schemas.microsoft.com/office/drawing/2014/main" id="{6977D49A-DAD8-1233-A9B6-C0288CB85E63}"/>
              </a:ext>
            </a:extLst>
          </p:cNvPr>
          <p:cNvSpPr/>
          <p:nvPr/>
        </p:nvSpPr>
        <p:spPr>
          <a:xfrm>
            <a:off x="5041692" y="2829499"/>
            <a:ext cx="7150308" cy="2585323"/>
          </a:xfrm>
          <a:prstGeom prst="rect">
            <a:avLst/>
          </a:prstGeom>
          <a:noFill/>
        </p:spPr>
        <p:txBody>
          <a:bodyPr wrap="square" lIns="91440" tIns="45720" rIns="91440" bIns="45720">
            <a:spAutoFit/>
          </a:bodyPr>
          <a:lstStyle/>
          <a:p>
            <a:pPr algn="ctr"/>
            <a:r>
              <a:rPr lang="ar-DZ" sz="5400" b="0" cap="none" spc="0" dirty="0">
                <a:ln w="0"/>
                <a:solidFill>
                  <a:srgbClr val="FFFF00"/>
                </a:solidFill>
                <a:effectLst>
                  <a:reflection blurRad="6350" stA="53000" endA="300" endPos="35500" dir="5400000" sy="-90000" algn="bl" rotWithShape="0"/>
                </a:effectLst>
              </a:rPr>
              <a:t>محاضرة تحمل عنوان :</a:t>
            </a:r>
            <a:br>
              <a:rPr lang="ar-DZ" sz="5400" b="0" cap="none" spc="0" dirty="0">
                <a:ln w="0"/>
                <a:solidFill>
                  <a:srgbClr val="FFFF00"/>
                </a:solidFill>
                <a:effectLst>
                  <a:reflection blurRad="6350" stA="53000" endA="300" endPos="35500" dir="5400000" sy="-90000" algn="bl" rotWithShape="0"/>
                </a:effectLst>
              </a:rPr>
            </a:br>
            <a:r>
              <a:rPr lang="ar-DZ" sz="5400" b="0" cap="none" spc="0" dirty="0">
                <a:ln w="0"/>
                <a:solidFill>
                  <a:srgbClr val="FFFF00"/>
                </a:solidFill>
                <a:effectLst>
                  <a:reflection blurRad="6350" stA="53000" endA="300" endPos="35500" dir="5400000" sy="-90000" algn="bl" rotWithShape="0"/>
                </a:effectLst>
              </a:rPr>
              <a:t>آليات عمل الدماغ </a:t>
            </a:r>
            <a:r>
              <a:rPr lang="ar-DZ" sz="5400" b="0" cap="none" spc="0">
                <a:ln w="0"/>
                <a:solidFill>
                  <a:srgbClr val="FFFF00"/>
                </a:solidFill>
                <a:effectLst>
                  <a:reflection blurRad="6350" stA="53000" endA="300" endPos="35500" dir="5400000" sy="-90000" algn="bl" rotWithShape="0"/>
                </a:effectLst>
              </a:rPr>
              <a:t>اثناء اكتساب المهارات الحركية</a:t>
            </a:r>
            <a:endParaRPr lang="en-US" sz="5400" b="0" cap="none" spc="0" dirty="0">
              <a:ln w="0"/>
              <a:solidFill>
                <a:srgbClr val="FFFF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4174885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37448-9009-91AB-A447-5EA82DBFD864}"/>
              </a:ext>
            </a:extLst>
          </p:cNvPr>
          <p:cNvSpPr>
            <a:spLocks noGrp="1"/>
          </p:cNvSpPr>
          <p:nvPr>
            <p:ph idx="1"/>
          </p:nvPr>
        </p:nvSpPr>
        <p:spPr>
          <a:xfrm>
            <a:off x="956474" y="610436"/>
            <a:ext cx="10515600" cy="4351338"/>
          </a:xfrm>
        </p:spPr>
        <p:txBody>
          <a:bodyPr/>
          <a:lstStyle/>
          <a:p>
            <a:pPr marL="742950" lvl="1" indent="-285750" algn="ctr" rtl="1">
              <a:lnSpc>
                <a:spcPct val="107000"/>
              </a:lnSpc>
              <a:spcAft>
                <a:spcPts val="800"/>
              </a:spcAft>
              <a:buFont typeface="+mj-lt"/>
              <a:buAutoNum type="arabicPeriod" startAt="3"/>
            </a:pPr>
            <a:r>
              <a:rPr lang="ar-SA" sz="3600" b="1"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مميزات المرحلة:</a:t>
            </a:r>
            <a:endParaRPr lang="en-US" sz="3600"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lvl="0" algn="just" rtl="1">
              <a:lnSpc>
                <a:spcPct val="107000"/>
              </a:lnSpc>
              <a:spcAft>
                <a:spcPts val="800"/>
              </a:spcAft>
              <a:buFont typeface="Wingdings" panose="05000000000000000000" pitchFamily="2" charset="2"/>
              <a:buChar char="v"/>
            </a:pPr>
            <a:r>
              <a:rPr lang="ar-SA"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ارتكاب الكثير من الأخطاء</a:t>
            </a:r>
            <a:r>
              <a:rPr lang="ar-SA"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 لأن الحركات تتطلب تحكمًا واعيًا.</a:t>
            </a:r>
            <a:endParaRPr lang="en-US"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lvl="0" algn="just" rtl="1">
              <a:lnSpc>
                <a:spcPct val="107000"/>
              </a:lnSpc>
              <a:spcAft>
                <a:spcPts val="800"/>
              </a:spcAft>
              <a:buFont typeface="Wingdings" panose="05000000000000000000" pitchFamily="2" charset="2"/>
              <a:buChar char="v"/>
            </a:pPr>
            <a:r>
              <a:rPr lang="ar-SA"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التعلم بصريًا: </a:t>
            </a:r>
            <a:r>
              <a:rPr lang="ar-SA"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غالبًا ما يعتمد المتعلم على مراقبة وتقليد الحركات البصرية.</a:t>
            </a:r>
            <a:endParaRPr lang="en-US"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lvl="0" algn="just" rtl="1">
              <a:lnSpc>
                <a:spcPct val="107000"/>
              </a:lnSpc>
              <a:spcAft>
                <a:spcPts val="800"/>
              </a:spcAft>
              <a:buFont typeface="Wingdings" panose="05000000000000000000" pitchFamily="2" charset="2"/>
              <a:buChar char="v"/>
            </a:pPr>
            <a:r>
              <a:rPr lang="ar-SA"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التغذية الراجعة (</a:t>
            </a:r>
            <a:r>
              <a:rPr lang="en-US" b="1" dirty="0">
                <a:solidFill>
                  <a:srgbClr val="FFFF00"/>
                </a:solidFill>
                <a:effectLst/>
                <a:latin typeface="Sakkal Majalla" panose="02000000000000000000" pitchFamily="2" charset="-78"/>
                <a:ea typeface="Times New Roman" panose="02020603050405020304" pitchFamily="18" charset="0"/>
                <a:cs typeface="Times New Roman" panose="02020603050405020304" pitchFamily="18" charset="0"/>
              </a:rPr>
              <a:t>Feedback</a:t>
            </a:r>
            <a:r>
              <a:rPr lang="ar-SA"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 </a:t>
            </a:r>
            <a:r>
              <a:rPr lang="ar-SA"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تظل أساسية في هذه المرحلة، حيث يحتاج المتعلم إلى تصحيح أخطائه عبر تكرار التمارين، وتكون التغذية الراجعة الخارجية (مثل ملاحظات المدرب أو الفيديو) تكون ضرورية لمساعدة المتعلم على فهم الأخطاء وتحسين الحركات.</a:t>
            </a:r>
            <a:endParaRPr lang="en-US"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728DD452-AE45-E405-C300-5C08577F91CE}"/>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6D22C077-4DCB-DF63-5F1E-F3460E188535}"/>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B5EBF6BF-5C22-8E86-678C-AC066DDDECA2}"/>
              </a:ext>
            </a:extLst>
          </p:cNvPr>
          <p:cNvSpPr>
            <a:spLocks noGrp="1"/>
          </p:cNvSpPr>
          <p:nvPr>
            <p:ph type="sldNum" sz="quarter" idx="12"/>
          </p:nvPr>
        </p:nvSpPr>
        <p:spPr/>
        <p:txBody>
          <a:bodyPr/>
          <a:lstStyle/>
          <a:p>
            <a:fld id="{672B7600-67E3-4D97-B453-880E2742B982}" type="slidenum">
              <a:rPr lang="en-US" smtClean="0"/>
              <a:pPr/>
              <a:t>10</a:t>
            </a:fld>
            <a:endParaRPr lang="en-US"/>
          </a:p>
        </p:txBody>
      </p:sp>
    </p:spTree>
    <p:extLst>
      <p:ext uri="{BB962C8B-B14F-4D97-AF65-F5344CB8AC3E}">
        <p14:creationId xmlns:p14="http://schemas.microsoft.com/office/powerpoint/2010/main" val="12013925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0" y="3429000"/>
            <a:ext cx="6192253" cy="2281411"/>
          </a:xfrm>
        </p:spPr>
        <p:txBody>
          <a:bodyPr>
            <a:normAutofit/>
          </a:bodyPr>
          <a:lstStyle/>
          <a:p>
            <a:pPr algn="ctr" rtl="1"/>
            <a:r>
              <a:rPr lang="ar-DZ" dirty="0"/>
              <a:t>ثانيا/ المرحلة التقريرية (</a:t>
            </a:r>
            <a:r>
              <a:rPr lang="en-US" dirty="0"/>
              <a:t>Associative Stage</a:t>
            </a:r>
            <a:r>
              <a:rPr lang="ar-DZ" dirty="0"/>
              <a:t>)</a:t>
            </a:r>
            <a:endParaRPr lang="en-US" dirty="0"/>
          </a:p>
        </p:txBody>
      </p:sp>
      <p:sp>
        <p:nvSpPr>
          <p:cNvPr id="8" name="Slide Number Placeholder 7">
            <a:extLst>
              <a:ext uri="{FF2B5EF4-FFF2-40B4-BE49-F238E27FC236}">
                <a16:creationId xmlns:a16="http://schemas.microsoft.com/office/drawing/2014/main" id="{82ABB03D-568D-4321-8FC9-B6B10C349997}"/>
              </a:ext>
            </a:extLst>
          </p:cNvPr>
          <p:cNvSpPr>
            <a:spLocks noGrp="1"/>
          </p:cNvSpPr>
          <p:nvPr>
            <p:ph type="sldNum" sz="quarter" idx="12"/>
          </p:nvPr>
        </p:nvSpPr>
        <p:spPr/>
        <p:txBody>
          <a:bodyPr/>
          <a:lstStyle/>
          <a:p>
            <a:fld id="{672B7600-67E3-4D97-B453-880E2742B982}" type="slidenum">
              <a:rPr lang="en-US" smtClean="0"/>
              <a:t>11</a:t>
            </a:fld>
            <a:endParaRPr lang="en-US"/>
          </a:p>
        </p:txBody>
      </p:sp>
    </p:spTree>
    <p:extLst>
      <p:ext uri="{BB962C8B-B14F-4D97-AF65-F5344CB8AC3E}">
        <p14:creationId xmlns:p14="http://schemas.microsoft.com/office/powerpoint/2010/main" val="1121226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576649-856A-20A8-5877-FB3924A3EA7C}"/>
              </a:ext>
            </a:extLst>
          </p:cNvPr>
          <p:cNvSpPr>
            <a:spLocks noGrp="1"/>
          </p:cNvSpPr>
          <p:nvPr>
            <p:ph idx="1"/>
          </p:nvPr>
        </p:nvSpPr>
        <p:spPr>
          <a:xfrm>
            <a:off x="393503" y="304799"/>
            <a:ext cx="11641541" cy="2422359"/>
          </a:xfrm>
        </p:spPr>
        <p:txBody>
          <a:bodyPr/>
          <a:lstStyle/>
          <a:p>
            <a:pPr algn="ctr" rtl="1">
              <a:lnSpc>
                <a:spcPct val="107000"/>
              </a:lnSpc>
              <a:spcAft>
                <a:spcPts val="800"/>
              </a:spcAft>
            </a:pPr>
            <a:r>
              <a:rPr lang="ar-DZ" sz="3600" b="1" dirty="0">
                <a:solidFill>
                  <a:srgbClr val="FFFF00"/>
                </a:solidFill>
                <a:latin typeface="Calibri" panose="020F0502020204030204" pitchFamily="34" charset="0"/>
                <a:ea typeface="Times New Roman" panose="02020603050405020304" pitchFamily="18" charset="0"/>
                <a:cs typeface="Sakkal Majalla" panose="02000000000000000000" pitchFamily="2" charset="-78"/>
              </a:rPr>
              <a:t>1-</a:t>
            </a:r>
            <a:r>
              <a:rPr lang="ar-SA" sz="36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 وصف المرحلة: </a:t>
            </a:r>
            <a:endParaRPr lang="ar-DZ" sz="36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endParaRPr>
          </a:p>
          <a:p>
            <a:pPr algn="just" rtl="1">
              <a:lnSpc>
                <a:spcPct val="107000"/>
              </a:lnSpc>
              <a:spcAft>
                <a:spcPts val="800"/>
              </a:spcAft>
            </a:pPr>
            <a:r>
              <a:rPr lang="ar-SA" sz="28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تبدأ هذه المرحلة عندما يصبح المتعلم أكثر دراية بالمهارة ويبدأ في تحسين أدائه. في هذه المرحلة، يتم تحسين التنسيق بين الحركات وتبدأ المهارة بالتحول إلى مستوى أعلى من الدقة. حيث تقل الأخطاء بشكل ملحوظ وتبدأ الحركات في التحسن. يبدأ المتعلم في تصحيح الأخطاء بشكل مستقل ويعتمد أكثر على التغذية الراجعة من الحركات السابقة.</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0" indent="0" algn="just" rtl="1">
              <a:buNone/>
            </a:pPr>
            <a:endParaRPr lang="en-US" dirty="0"/>
          </a:p>
        </p:txBody>
      </p:sp>
      <p:sp>
        <p:nvSpPr>
          <p:cNvPr id="4" name="Date Placeholder 3">
            <a:extLst>
              <a:ext uri="{FF2B5EF4-FFF2-40B4-BE49-F238E27FC236}">
                <a16:creationId xmlns:a16="http://schemas.microsoft.com/office/drawing/2014/main" id="{2F8684CD-CC7A-49AA-75C6-C92B92EBB14D}"/>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4E857039-0919-F6DA-98CC-18803C6E6ACC}"/>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38342921-F572-E669-D5EF-D36EE4419A13}"/>
              </a:ext>
            </a:extLst>
          </p:cNvPr>
          <p:cNvSpPr>
            <a:spLocks noGrp="1"/>
          </p:cNvSpPr>
          <p:nvPr>
            <p:ph type="sldNum" sz="quarter" idx="12"/>
          </p:nvPr>
        </p:nvSpPr>
        <p:spPr/>
        <p:txBody>
          <a:bodyPr/>
          <a:lstStyle/>
          <a:p>
            <a:fld id="{672B7600-67E3-4D97-B453-880E2742B982}" type="slidenum">
              <a:rPr lang="en-US" smtClean="0"/>
              <a:pPr/>
              <a:t>12</a:t>
            </a:fld>
            <a:endParaRPr lang="en-US"/>
          </a:p>
        </p:txBody>
      </p:sp>
    </p:spTree>
    <p:extLst>
      <p:ext uri="{BB962C8B-B14F-4D97-AF65-F5344CB8AC3E}">
        <p14:creationId xmlns:p14="http://schemas.microsoft.com/office/powerpoint/2010/main" val="22145698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7EEF20-587B-341E-6CA7-795134DCC5A1}"/>
              </a:ext>
            </a:extLst>
          </p:cNvPr>
          <p:cNvSpPr>
            <a:spLocks noGrp="1"/>
          </p:cNvSpPr>
          <p:nvPr>
            <p:ph idx="1"/>
          </p:nvPr>
        </p:nvSpPr>
        <p:spPr>
          <a:xfrm>
            <a:off x="1" y="136525"/>
            <a:ext cx="11983452" cy="6584950"/>
          </a:xfrm>
        </p:spPr>
        <p:txBody>
          <a:bodyPr>
            <a:normAutofit/>
          </a:bodyPr>
          <a:lstStyle/>
          <a:p>
            <a:pPr marL="0" indent="0" algn="ctr" rtl="1">
              <a:buNone/>
            </a:pPr>
            <a:r>
              <a:rPr lang="ar-DZ" dirty="0">
                <a:solidFill>
                  <a:srgbClr val="FFFF00"/>
                </a:solidFill>
              </a:rPr>
              <a:t>2- التطور العصبي: </a:t>
            </a:r>
          </a:p>
          <a:p>
            <a:pPr algn="just" rtl="1"/>
            <a:r>
              <a:rPr lang="ar-DZ" sz="2400" dirty="0">
                <a:solidFill>
                  <a:schemeClr val="bg1"/>
                </a:solidFill>
              </a:rPr>
              <a:t>يشير الباحثون إلى أن مرحلة التكرار والتدريب المتواصل تؤدي إلى تعزيز الاتصال العصبي في مناطق الدماغ المسؤولة عن الذاكرة الحركية وفقا لما يلي :</a:t>
            </a:r>
          </a:p>
          <a:p>
            <a:pPr algn="just" rtl="1"/>
            <a:r>
              <a:rPr lang="ar-DZ" sz="2400" dirty="0">
                <a:solidFill>
                  <a:srgbClr val="FFFF00"/>
                </a:solidFill>
              </a:rPr>
              <a:t>المخيخ </a:t>
            </a:r>
            <a:r>
              <a:rPr lang="en-US" sz="2400" dirty="0">
                <a:solidFill>
                  <a:srgbClr val="FFFF00"/>
                </a:solidFill>
              </a:rPr>
              <a:t>Cerebellum</a:t>
            </a:r>
            <a:r>
              <a:rPr lang="ar-DZ" sz="2400" dirty="0">
                <a:solidFill>
                  <a:schemeClr val="bg1"/>
                </a:solidFill>
              </a:rPr>
              <a:t> :التنسيق المتقدم للحركات يصبح أكثر سلاسة في هذه المرحلة. المخيخ يعمل على تحسين التوقيت الحركي وضبط الحركات الدقيقة بناءً على التغذية الراجعة الحسية (مثل الإحساس باللمس والضغط والتوازن).</a:t>
            </a:r>
          </a:p>
          <a:p>
            <a:pPr algn="just" rtl="1"/>
            <a:r>
              <a:rPr lang="ar-DZ" sz="2400" dirty="0">
                <a:solidFill>
                  <a:srgbClr val="FFFF00"/>
                </a:solidFill>
              </a:rPr>
              <a:t>القشرة الحركية </a:t>
            </a:r>
            <a:r>
              <a:rPr lang="en-US" sz="2400" dirty="0">
                <a:solidFill>
                  <a:srgbClr val="FFFF00"/>
                </a:solidFill>
              </a:rPr>
              <a:t>Motor Cortex</a:t>
            </a:r>
            <a:r>
              <a:rPr lang="ar-DZ" sz="2400" dirty="0">
                <a:solidFill>
                  <a:srgbClr val="FFFF00"/>
                </a:solidFill>
              </a:rPr>
              <a:t> </a:t>
            </a:r>
            <a:r>
              <a:rPr lang="ar-DZ" sz="2400" dirty="0">
                <a:solidFill>
                  <a:schemeClr val="bg1"/>
                </a:solidFill>
              </a:rPr>
              <a:t>:تعمل القشرة الحركية على تحسين التنسيق بين العضلات وزيادة الكفاءة في تنفيذ الحركات. الحركات تصبح أكثر دقة وأقل إجهادًا.</a:t>
            </a:r>
          </a:p>
          <a:p>
            <a:pPr algn="just" rtl="1"/>
            <a:r>
              <a:rPr lang="ar-DZ" sz="2400" dirty="0">
                <a:solidFill>
                  <a:srgbClr val="FFFF00"/>
                </a:solidFill>
              </a:rPr>
              <a:t>العقد القاعدية </a:t>
            </a:r>
            <a:r>
              <a:rPr lang="en-US" sz="2400" dirty="0">
                <a:solidFill>
                  <a:srgbClr val="FFFF00"/>
                </a:solidFill>
              </a:rPr>
              <a:t>Basal Ganglia</a:t>
            </a:r>
            <a:r>
              <a:rPr lang="ar-DZ" sz="2400" dirty="0">
                <a:solidFill>
                  <a:srgbClr val="FFFF00"/>
                </a:solidFill>
              </a:rPr>
              <a:t> </a:t>
            </a:r>
            <a:r>
              <a:rPr lang="ar-DZ" sz="2400" dirty="0">
                <a:solidFill>
                  <a:schemeClr val="bg1"/>
                </a:solidFill>
              </a:rPr>
              <a:t>:تلعب العقد القاعدية دورًا في تطوير التمثيل العقلي للأداء الحركي وتساعد على التكرار التلقائي للمهارة. تساعد هذه المنطقة على تحويل الحركات المتعلمة إلى حركات شبه آلية.</a:t>
            </a:r>
          </a:p>
          <a:p>
            <a:pPr algn="just" rtl="1"/>
            <a:r>
              <a:rPr lang="ar-DZ" sz="2400" dirty="0">
                <a:solidFill>
                  <a:srgbClr val="FFFF00"/>
                </a:solidFill>
              </a:rPr>
              <a:t>التفاعل مع القشرة الحسية  </a:t>
            </a:r>
            <a:r>
              <a:rPr lang="en-US" sz="2400" dirty="0">
                <a:solidFill>
                  <a:srgbClr val="FFFF00"/>
                </a:solidFill>
              </a:rPr>
              <a:t>Sensory Cortex</a:t>
            </a:r>
            <a:r>
              <a:rPr lang="ar-DZ" sz="2400" dirty="0">
                <a:solidFill>
                  <a:srgbClr val="FFFF00"/>
                </a:solidFill>
              </a:rPr>
              <a:t> </a:t>
            </a:r>
            <a:r>
              <a:rPr lang="ar-DZ" sz="2400" dirty="0">
                <a:solidFill>
                  <a:schemeClr val="bg1"/>
                </a:solidFill>
              </a:rPr>
              <a:t>:القشرة الحسية تستقبل المعلومات الحسية وتساعد الدماغ في تحسين الحركات بناءً على الإحساس الناتج عن التفاعل مع البيئة (مثل الأرضية أو الأدوات الرياضية).</a:t>
            </a:r>
          </a:p>
          <a:p>
            <a:endParaRPr lang="en-US" dirty="0"/>
          </a:p>
        </p:txBody>
      </p:sp>
      <p:sp>
        <p:nvSpPr>
          <p:cNvPr id="4" name="Date Placeholder 3">
            <a:extLst>
              <a:ext uri="{FF2B5EF4-FFF2-40B4-BE49-F238E27FC236}">
                <a16:creationId xmlns:a16="http://schemas.microsoft.com/office/drawing/2014/main" id="{6BE38EB7-33AA-BA8D-8165-682220BB02E9}"/>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34E8CD64-B044-C70B-EA7E-53C6B7E03087}"/>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AA834BD7-EC2F-7AE4-6C43-EE24111980AD}"/>
              </a:ext>
            </a:extLst>
          </p:cNvPr>
          <p:cNvSpPr>
            <a:spLocks noGrp="1"/>
          </p:cNvSpPr>
          <p:nvPr>
            <p:ph type="sldNum" sz="quarter" idx="12"/>
          </p:nvPr>
        </p:nvSpPr>
        <p:spPr/>
        <p:txBody>
          <a:bodyPr/>
          <a:lstStyle/>
          <a:p>
            <a:fld id="{672B7600-67E3-4D97-B453-880E2742B982}" type="slidenum">
              <a:rPr lang="en-US" smtClean="0"/>
              <a:pPr/>
              <a:t>13</a:t>
            </a:fld>
            <a:endParaRPr lang="en-US"/>
          </a:p>
        </p:txBody>
      </p:sp>
    </p:spTree>
    <p:extLst>
      <p:ext uri="{BB962C8B-B14F-4D97-AF65-F5344CB8AC3E}">
        <p14:creationId xmlns:p14="http://schemas.microsoft.com/office/powerpoint/2010/main" val="42579092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EB0F4-5096-9BED-A455-65E0703AA617}"/>
              </a:ext>
            </a:extLst>
          </p:cNvPr>
          <p:cNvSpPr>
            <a:spLocks noGrp="1"/>
          </p:cNvSpPr>
          <p:nvPr>
            <p:ph idx="1"/>
          </p:nvPr>
        </p:nvSpPr>
        <p:spPr>
          <a:xfrm>
            <a:off x="385011" y="272716"/>
            <a:ext cx="11305674" cy="5550568"/>
          </a:xfrm>
        </p:spPr>
        <p:txBody>
          <a:bodyPr/>
          <a:lstStyle/>
          <a:p>
            <a:pPr marL="0" indent="0" algn="ctr" rtl="1">
              <a:lnSpc>
                <a:spcPct val="107000"/>
              </a:lnSpc>
              <a:spcAft>
                <a:spcPts val="800"/>
              </a:spcAft>
              <a:buNone/>
            </a:pPr>
            <a:r>
              <a:rPr lang="ar-DZ" sz="36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3- </a:t>
            </a:r>
            <a:r>
              <a:rPr lang="ar-SA" sz="36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مميزات المرحلة:</a:t>
            </a:r>
            <a:endParaRPr lang="en-US" sz="3600"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07000"/>
              </a:lnSpc>
              <a:spcAft>
                <a:spcPts val="800"/>
              </a:spcAft>
              <a:buFont typeface="Sakkal Majalla" panose="02000000000000000000" pitchFamily="2" charset="-78"/>
              <a:buChar char="-"/>
            </a:pPr>
            <a:r>
              <a:rPr lang="ar-SA" sz="28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تقليل الأخطاء: </a:t>
            </a:r>
            <a:r>
              <a:rPr lang="ar-SA" sz="28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ومع تكرار المحاكاة، يبدأ المتعلم في تقليل الأخطاء.</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sz="28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تحسين الكفاءة: </a:t>
            </a:r>
            <a:r>
              <a:rPr lang="ar-SA" sz="28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يصبح الأداء أكثر كفاءة وسلاسة.</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sz="28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التركيز على الدقة والتوقيت: </a:t>
            </a:r>
            <a:r>
              <a:rPr lang="ar-SA" sz="28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يبدأ المتعلم في التركيز على جوانب دقيقة مثل التوقيت الصحيح أو التنسيق بين العضلات المختلفة.</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rtl="1">
              <a:lnSpc>
                <a:spcPct val="107000"/>
              </a:lnSpc>
              <a:spcAft>
                <a:spcPts val="800"/>
              </a:spcAft>
            </a:pPr>
            <a:r>
              <a:rPr lang="ar-SA" sz="28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التغذية الراجعة </a:t>
            </a:r>
            <a:r>
              <a:rPr lang="ar-SA" sz="28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:التغذية الراجعة الحسية تصبح أكثر أهمية، حيث يعتمد المتعلم على الإحساس الجسدي للحركات لتصحيح الأخطاء.</a:t>
            </a: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4705C3D3-B6AB-92B3-E536-6CE442890121}"/>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F600FEB0-D358-72FD-0717-E5BBDE0299F0}"/>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0169B57C-AAF2-526C-3E53-EB425ADA590A}"/>
              </a:ext>
            </a:extLst>
          </p:cNvPr>
          <p:cNvSpPr>
            <a:spLocks noGrp="1"/>
          </p:cNvSpPr>
          <p:nvPr>
            <p:ph type="sldNum" sz="quarter" idx="12"/>
          </p:nvPr>
        </p:nvSpPr>
        <p:spPr/>
        <p:txBody>
          <a:bodyPr/>
          <a:lstStyle/>
          <a:p>
            <a:fld id="{672B7600-67E3-4D97-B453-880E2742B982}" type="slidenum">
              <a:rPr lang="en-US" smtClean="0"/>
              <a:pPr/>
              <a:t>14</a:t>
            </a:fld>
            <a:endParaRPr lang="en-US"/>
          </a:p>
        </p:txBody>
      </p:sp>
    </p:spTree>
    <p:extLst>
      <p:ext uri="{BB962C8B-B14F-4D97-AF65-F5344CB8AC3E}">
        <p14:creationId xmlns:p14="http://schemas.microsoft.com/office/powerpoint/2010/main" val="3172879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90AD6-CF4F-40D6-93FA-5F998F8EE638}"/>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EF2D6725-98B3-4236-A20D-B359CC0DFAE5}"/>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27CE8A21-3691-4C04-B978-15B30DA2E932}"/>
              </a:ext>
            </a:extLst>
          </p:cNvPr>
          <p:cNvSpPr>
            <a:spLocks noGrp="1"/>
          </p:cNvSpPr>
          <p:nvPr>
            <p:ph type="sldNum" sz="quarter" idx="12"/>
          </p:nvPr>
        </p:nvSpPr>
        <p:spPr/>
        <p:txBody>
          <a:bodyPr/>
          <a:lstStyle/>
          <a:p>
            <a:fld id="{672B7600-67E3-4D97-B453-880E2742B982}" type="slidenum">
              <a:rPr lang="en-US" smtClean="0"/>
              <a:t>15</a:t>
            </a:fld>
            <a:endParaRPr lang="en-US"/>
          </a:p>
        </p:txBody>
      </p:sp>
      <p:sp>
        <p:nvSpPr>
          <p:cNvPr id="9" name="Title 1">
            <a:extLst>
              <a:ext uri="{FF2B5EF4-FFF2-40B4-BE49-F238E27FC236}">
                <a16:creationId xmlns:a16="http://schemas.microsoft.com/office/drawing/2014/main" id="{1C4BA4C1-7FE7-4626-AF41-BF239D2E0C29}"/>
              </a:ext>
            </a:extLst>
          </p:cNvPr>
          <p:cNvSpPr txBox="1">
            <a:spLocks/>
          </p:cNvSpPr>
          <p:nvPr/>
        </p:nvSpPr>
        <p:spPr>
          <a:xfrm>
            <a:off x="-53086" y="-248486"/>
            <a:ext cx="8663686" cy="29035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ctr" rtl="1"/>
            <a:r>
              <a:rPr lang="ar-DZ" dirty="0"/>
              <a:t>ثالثا/المرحلة الآلية أو التلقائية </a:t>
            </a:r>
            <a:r>
              <a:rPr lang="en-US" dirty="0"/>
              <a:t>(Autonomous Stage)</a:t>
            </a:r>
          </a:p>
        </p:txBody>
      </p:sp>
    </p:spTree>
    <p:extLst>
      <p:ext uri="{BB962C8B-B14F-4D97-AF65-F5344CB8AC3E}">
        <p14:creationId xmlns:p14="http://schemas.microsoft.com/office/powerpoint/2010/main" val="2507502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0A8A3-A96A-7662-C5EE-3BC44B0A547B}"/>
              </a:ext>
            </a:extLst>
          </p:cNvPr>
          <p:cNvSpPr>
            <a:spLocks noGrp="1"/>
          </p:cNvSpPr>
          <p:nvPr>
            <p:ph idx="1"/>
          </p:nvPr>
        </p:nvSpPr>
        <p:spPr>
          <a:xfrm>
            <a:off x="838199" y="1649162"/>
            <a:ext cx="10515600" cy="4351338"/>
          </a:xfrm>
        </p:spPr>
        <p:txBody>
          <a:bodyPr/>
          <a:lstStyle/>
          <a:p>
            <a:pPr marL="0" indent="0" algn="ctr" rtl="1">
              <a:buNone/>
            </a:pPr>
            <a:r>
              <a:rPr lang="ar-DZ" b="1" dirty="0">
                <a:solidFill>
                  <a:srgbClr val="FFFF00"/>
                </a:solidFill>
              </a:rPr>
              <a:t>1- وصف المرحلة:</a:t>
            </a:r>
          </a:p>
          <a:p>
            <a:pPr algn="just" rtl="1"/>
            <a:r>
              <a:rPr lang="ar-DZ" dirty="0">
                <a:solidFill>
                  <a:schemeClr val="bg1"/>
                </a:solidFill>
                <a:latin typeface="Sakkal Majalla" panose="02000000000000000000" pitchFamily="2" charset="-78"/>
                <a:cs typeface="Sakkal Majalla" panose="02000000000000000000" pitchFamily="2" charset="-78"/>
              </a:rPr>
              <a:t> في هذه المرحلة، تصبح المهارة تلقائية، مما يعني أن المتعلم يمكنه أداء المهارة دون التفكير فيها بشكل كبير. ويُلاحظ أن الأداء أصبح سلسًا وطبيعيًا جدًا.، و يستطيع المتعلم أداء المهارة بسرعة وكفاءة، ويقل الاعتماد على التغذية الراجعة من الخارج.</a:t>
            </a:r>
            <a:endParaRPr lang="en-US" dirty="0">
              <a:solidFill>
                <a:schemeClr val="bg1"/>
              </a:solidFill>
              <a:latin typeface="Sakkal Majalla" panose="02000000000000000000" pitchFamily="2" charset="-78"/>
              <a:cs typeface="Sakkal Majalla" panose="02000000000000000000" pitchFamily="2" charset="-78"/>
            </a:endParaRPr>
          </a:p>
        </p:txBody>
      </p:sp>
      <p:sp>
        <p:nvSpPr>
          <p:cNvPr id="4" name="Date Placeholder 3">
            <a:extLst>
              <a:ext uri="{FF2B5EF4-FFF2-40B4-BE49-F238E27FC236}">
                <a16:creationId xmlns:a16="http://schemas.microsoft.com/office/drawing/2014/main" id="{320600ED-BCAD-3C3A-7B68-2F212E5C06B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EECE1">
                    <a:lumMod val="90000"/>
                  </a:srgbClr>
                </a:solidFill>
                <a:effectLst/>
                <a:uLnTx/>
                <a:uFillTx/>
                <a:latin typeface="Calibri" panose="020F0502020204030204"/>
                <a:ea typeface="+mn-ea"/>
                <a:cs typeface="+mn-cs"/>
              </a:rPr>
              <a:t>Date</a:t>
            </a:r>
            <a:endParaRPr kumimoji="0" lang="en-US" sz="1200" b="0" i="0" u="none" strike="noStrike" kern="1200" cap="none" spc="0" normalizeH="0" baseline="0" noProof="0" dirty="0">
              <a:ln>
                <a:noFill/>
              </a:ln>
              <a:solidFill>
                <a:srgbClr val="EEECE1">
                  <a:lumMod val="90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0DF6A3-C78E-C808-E1DA-AB22537624B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EECE1">
                    <a:lumMod val="90000"/>
                  </a:srgbClr>
                </a:solidFill>
                <a:effectLst/>
                <a:uLnTx/>
                <a:uFillTx/>
                <a:latin typeface="Calibri" panose="020F0502020204030204"/>
                <a:ea typeface="+mn-ea"/>
                <a:cs typeface="+mn-cs"/>
              </a:rPr>
              <a:t>Your Footer Here</a:t>
            </a:r>
          </a:p>
        </p:txBody>
      </p:sp>
      <p:sp>
        <p:nvSpPr>
          <p:cNvPr id="6" name="Slide Number Placeholder 5">
            <a:extLst>
              <a:ext uri="{FF2B5EF4-FFF2-40B4-BE49-F238E27FC236}">
                <a16:creationId xmlns:a16="http://schemas.microsoft.com/office/drawing/2014/main" id="{54580719-3373-09E6-61A3-8806AD813E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7600-67E3-4D97-B453-880E2742B982}" type="slidenum">
              <a:rPr kumimoji="0" lang="en-US" sz="1200" b="0" i="0" u="none" strike="noStrike" kern="1200" cap="none" spc="0" normalizeH="0" baseline="0" noProof="0" smtClean="0">
                <a:ln>
                  <a:noFill/>
                </a:ln>
                <a:solidFill>
                  <a:srgbClr val="EEECE1">
                    <a:lumMod val="9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EEECE1">
                  <a:lumMod val="9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9127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91745B-96FE-287A-4BFA-F31585692849}"/>
              </a:ext>
            </a:extLst>
          </p:cNvPr>
          <p:cNvSpPr>
            <a:spLocks noGrp="1"/>
          </p:cNvSpPr>
          <p:nvPr>
            <p:ph idx="1"/>
          </p:nvPr>
        </p:nvSpPr>
        <p:spPr>
          <a:xfrm>
            <a:off x="0" y="136524"/>
            <a:ext cx="12192000" cy="6721475"/>
          </a:xfrm>
        </p:spPr>
        <p:txBody>
          <a:bodyPr>
            <a:normAutofit fontScale="77500" lnSpcReduction="20000"/>
          </a:bodyPr>
          <a:lstStyle/>
          <a:p>
            <a:pPr algn="ctr" rtl="1">
              <a:lnSpc>
                <a:spcPct val="107000"/>
              </a:lnSpc>
              <a:spcAft>
                <a:spcPts val="800"/>
              </a:spcAft>
            </a:pPr>
            <a:r>
              <a:rPr lang="ar-DZ" sz="46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2- </a:t>
            </a:r>
            <a:r>
              <a:rPr lang="ar-SA" sz="46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التطور العصبي: </a:t>
            </a:r>
            <a:endParaRPr lang="ar-DZ" sz="46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endParaRPr>
          </a:p>
          <a:p>
            <a:pPr algn="just" rtl="1">
              <a:lnSpc>
                <a:spcPct val="107000"/>
              </a:lnSpc>
              <a:spcAft>
                <a:spcPts val="800"/>
              </a:spcAft>
            </a:pPr>
            <a:r>
              <a:rPr lang="ar-DZ" sz="41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ت</a:t>
            </a:r>
            <a:r>
              <a:rPr lang="ar-SA" sz="41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ظهر </a:t>
            </a:r>
            <a:r>
              <a:rPr lang="ar-SA" sz="40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الدراسات الحديثة أن في هذه المرحلة، تكون الشبكات العصبية المسؤولة عن الحركة أصبحت أكثر تكاملًا، ويصبح القشرة الحركية والمخيخ مسؤولين عن تنفيذ الحركات بدقة عالية دون الحاجة إلى التفكير الواعي ، وفقا لما يلي :</a:t>
            </a:r>
            <a:endParaRPr lang="en-US" sz="4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07000"/>
              </a:lnSpc>
              <a:spcAft>
                <a:spcPts val="800"/>
              </a:spcAft>
              <a:buFont typeface="Sakkal Majalla" panose="02000000000000000000" pitchFamily="2" charset="-78"/>
              <a:buChar char="-"/>
            </a:pPr>
            <a:r>
              <a:rPr lang="ar-SA" sz="40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العقد القاعدية (</a:t>
            </a:r>
            <a:r>
              <a:rPr lang="en-US" sz="4000" dirty="0">
                <a:solidFill>
                  <a:srgbClr val="FFFF00"/>
                </a:solidFill>
                <a:effectLst/>
                <a:latin typeface="Sakkal Majalla" panose="02000000000000000000" pitchFamily="2" charset="-78"/>
                <a:ea typeface="Times New Roman" panose="02020603050405020304" pitchFamily="18" charset="0"/>
                <a:cs typeface="Times New Roman" panose="02020603050405020304" pitchFamily="18" charset="0"/>
              </a:rPr>
              <a:t>Basal Ganglia</a:t>
            </a:r>
            <a:r>
              <a:rPr lang="ar-SA" sz="40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a:t>
            </a:r>
            <a:r>
              <a:rPr lang="ar-SA" sz="40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تكون العقد القاعدية أكثر نشاطًا في هذه المرحلة لأنها تساهم في تكرار الحركات بشكل تلقائي. تصبح الحركات أكثر سلاسة وسرعة.</a:t>
            </a:r>
            <a:endParaRPr lang="en-US" sz="4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sz="40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المخيخ (</a:t>
            </a:r>
            <a:r>
              <a:rPr lang="en-US" sz="4000" dirty="0">
                <a:solidFill>
                  <a:srgbClr val="FFFF00"/>
                </a:solidFill>
                <a:effectLst/>
                <a:latin typeface="Sakkal Majalla" panose="02000000000000000000" pitchFamily="2" charset="-78"/>
                <a:ea typeface="Times New Roman" panose="02020603050405020304" pitchFamily="18" charset="0"/>
                <a:cs typeface="Times New Roman" panose="02020603050405020304" pitchFamily="18" charset="0"/>
              </a:rPr>
              <a:t>Cerebellum</a:t>
            </a:r>
            <a:r>
              <a:rPr lang="ar-SA" sz="40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a:t>
            </a:r>
            <a:r>
              <a:rPr lang="ar-SA" sz="40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المخيخ يواصل تحسين التنسيق الدقيق، لكن لا يكون هناك حاجة لتعديل مستمر أو معالجة الأخطاء بشكل متكرر. تصبح الحركات أكثر ثباتًا ودقة.</a:t>
            </a:r>
            <a:endParaRPr lang="en-US" sz="4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sz="40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القشرة الحركية (</a:t>
            </a:r>
            <a:r>
              <a:rPr lang="en-US" sz="4000" dirty="0">
                <a:solidFill>
                  <a:srgbClr val="FFFF00"/>
                </a:solidFill>
                <a:effectLst/>
                <a:latin typeface="Sakkal Majalla" panose="02000000000000000000" pitchFamily="2" charset="-78"/>
                <a:ea typeface="Times New Roman" panose="02020603050405020304" pitchFamily="18" charset="0"/>
                <a:cs typeface="Times New Roman" panose="02020603050405020304" pitchFamily="18" charset="0"/>
              </a:rPr>
              <a:t>Motor Cortex</a:t>
            </a:r>
            <a:r>
              <a:rPr lang="ar-SA" sz="40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a:t>
            </a:r>
            <a:r>
              <a:rPr lang="ar-SA" sz="4000"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الحركات تصبح أكثر تلقائية وتقل الحاجة إلى تحفيز القشرة الحركية بشكل متكرر. يُصبح الدماغ قادرًا على تنفيذ الحركات دون الحاجة إلى تفكير مكثف.</a:t>
            </a:r>
            <a:endParaRPr lang="en-US" sz="4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sz="4000"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التفاعل مع القشرة الحسية</a:t>
            </a:r>
            <a:r>
              <a:rPr lang="en-US" sz="4000"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Sensory Cortex </a:t>
            </a:r>
            <a:r>
              <a:rPr lang="ar-SA" sz="4000"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 </a:t>
            </a:r>
            <a:r>
              <a:rPr lang="ar-SA" sz="40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تقل الحاجة إلى المراقبة الحسية المستمرة لأن الحركات أصبحت أكثر استقرارًا. لكن يبقى الدماغ قادرًا على معالجة التغييرات الطفيفة في البيئة.</a:t>
            </a:r>
            <a:endParaRPr lang="en-US" sz="40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4" name="Date Placeholder 3">
            <a:extLst>
              <a:ext uri="{FF2B5EF4-FFF2-40B4-BE49-F238E27FC236}">
                <a16:creationId xmlns:a16="http://schemas.microsoft.com/office/drawing/2014/main" id="{AE9CBBC6-9EA6-993D-1158-BAE360B02AEE}"/>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26E87EC5-1AE6-6923-97BE-F6716730C111}"/>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B25A8A2E-EEBC-30A4-41AB-B061A52EC20F}"/>
              </a:ext>
            </a:extLst>
          </p:cNvPr>
          <p:cNvSpPr>
            <a:spLocks noGrp="1"/>
          </p:cNvSpPr>
          <p:nvPr>
            <p:ph type="sldNum" sz="quarter" idx="12"/>
          </p:nvPr>
        </p:nvSpPr>
        <p:spPr/>
        <p:txBody>
          <a:bodyPr/>
          <a:lstStyle/>
          <a:p>
            <a:fld id="{672B7600-67E3-4D97-B453-880E2742B982}" type="slidenum">
              <a:rPr lang="en-US" smtClean="0"/>
              <a:pPr/>
              <a:t>17</a:t>
            </a:fld>
            <a:endParaRPr lang="en-US"/>
          </a:p>
        </p:txBody>
      </p:sp>
    </p:spTree>
    <p:extLst>
      <p:ext uri="{BB962C8B-B14F-4D97-AF65-F5344CB8AC3E}">
        <p14:creationId xmlns:p14="http://schemas.microsoft.com/office/powerpoint/2010/main" val="33801800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46159-7CF8-45C1-80BA-F18EFDBD2F30}"/>
              </a:ext>
            </a:extLst>
          </p:cNvPr>
          <p:cNvSpPr>
            <a:spLocks noGrp="1"/>
          </p:cNvSpPr>
          <p:nvPr>
            <p:ph idx="1"/>
          </p:nvPr>
        </p:nvSpPr>
        <p:spPr>
          <a:xfrm>
            <a:off x="176463" y="561474"/>
            <a:ext cx="11177337" cy="5615489"/>
          </a:xfrm>
        </p:spPr>
        <p:txBody>
          <a:bodyPr/>
          <a:lstStyle/>
          <a:p>
            <a:pPr algn="ctr" rtl="1">
              <a:lnSpc>
                <a:spcPct val="107000"/>
              </a:lnSpc>
              <a:spcAft>
                <a:spcPts val="800"/>
              </a:spcAft>
            </a:pPr>
            <a:r>
              <a:rPr lang="ar-DZ" sz="3200" b="1"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3- </a:t>
            </a:r>
            <a:r>
              <a:rPr lang="ar-SA" sz="3200" b="1"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مميزات المرحلة:</a:t>
            </a:r>
            <a:endParaRPr lang="en-US" sz="3200"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just" rtl="1">
              <a:lnSpc>
                <a:spcPct val="107000"/>
              </a:lnSpc>
              <a:spcAft>
                <a:spcPts val="800"/>
              </a:spcAft>
              <a:buFont typeface="Sakkal Majalla" panose="02000000000000000000" pitchFamily="2" charset="-78"/>
              <a:buChar char="-"/>
            </a:pPr>
            <a:r>
              <a:rPr lang="ar-SA" sz="3200"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التنفيذ التلقائي: </a:t>
            </a:r>
            <a:r>
              <a:rPr lang="ar-SA" sz="32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المتعلم يصبح قادرًا على تنفيذ المهارة بشكل تلقائي مع تقليل الانتباه الواعي.</a:t>
            </a:r>
            <a:endParaRPr lang="en-US" sz="32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just" rtl="1">
              <a:lnSpc>
                <a:spcPct val="107000"/>
              </a:lnSpc>
              <a:spcAft>
                <a:spcPts val="800"/>
              </a:spcAft>
              <a:buFont typeface="Sakkal Majalla" panose="02000000000000000000" pitchFamily="2" charset="-78"/>
              <a:buChar char="-"/>
            </a:pPr>
            <a:r>
              <a:rPr lang="ar-SA" sz="3200"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القدرة على التركيز على استراتيجيات أخرى</a:t>
            </a:r>
            <a:r>
              <a:rPr lang="ar-SA" sz="32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 في هذه المرحلة، يمكن للمتعلم التفكير في جوانب إضافية مثل استراتيجيات الأداء أو التفاعل مع البيئة.</a:t>
            </a:r>
            <a:endParaRPr lang="en-US" sz="32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just" rtl="1">
              <a:lnSpc>
                <a:spcPct val="107000"/>
              </a:lnSpc>
              <a:spcAft>
                <a:spcPts val="800"/>
              </a:spcAft>
              <a:buFont typeface="Sakkal Majalla" panose="02000000000000000000" pitchFamily="2" charset="-78"/>
              <a:buChar char="-"/>
            </a:pPr>
            <a:r>
              <a:rPr lang="ar-SA" sz="3200"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التعامل مع البيئة بشكل مرن</a:t>
            </a:r>
            <a:r>
              <a:rPr lang="ar-SA" sz="32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 يمكن للمتعلم أن يتكيف مع الظروف البيئية المتغيرة.</a:t>
            </a:r>
            <a:endParaRPr lang="en-US" sz="32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342900" lvl="0" indent="-342900" algn="just" rtl="1">
              <a:lnSpc>
                <a:spcPct val="107000"/>
              </a:lnSpc>
              <a:spcAft>
                <a:spcPts val="800"/>
              </a:spcAft>
              <a:buFont typeface="Sakkal Majalla" panose="02000000000000000000" pitchFamily="2" charset="-78"/>
              <a:buChar char="-"/>
            </a:pPr>
            <a:r>
              <a:rPr lang="ar-SA" sz="3200" dirty="0">
                <a:solidFill>
                  <a:srgbClr val="FFFF00"/>
                </a:solidFill>
                <a:effectLst/>
                <a:latin typeface="Sakkal Majalla" panose="02000000000000000000" pitchFamily="2" charset="-78"/>
                <a:ea typeface="Times New Roman" panose="02020603050405020304" pitchFamily="18" charset="0"/>
                <a:cs typeface="Sakkal Majalla" panose="02000000000000000000" pitchFamily="2" charset="-78"/>
              </a:rPr>
              <a:t>التغذية الراجعة </a:t>
            </a:r>
            <a:r>
              <a:rPr lang="ar-SA" sz="32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تصبح أقل أهمية، حيث يتم تنفيذ الحركات بشكل أكثر تلقائيًا وأقل توجيهًا.</a:t>
            </a:r>
            <a:endParaRPr lang="en-US" sz="3200"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endParaRPr>
          </a:p>
          <a:p>
            <a:endParaRPr lang="en-US" dirty="0"/>
          </a:p>
        </p:txBody>
      </p:sp>
      <p:sp>
        <p:nvSpPr>
          <p:cNvPr id="4" name="Date Placeholder 3">
            <a:extLst>
              <a:ext uri="{FF2B5EF4-FFF2-40B4-BE49-F238E27FC236}">
                <a16:creationId xmlns:a16="http://schemas.microsoft.com/office/drawing/2014/main" id="{D06003B1-4A1C-6230-61B9-54EBF1F0539D}"/>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BB50376E-DB8C-6287-4DEC-F10957BF3BD5}"/>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3C099BF9-8372-9108-5230-5C7B19844731}"/>
              </a:ext>
            </a:extLst>
          </p:cNvPr>
          <p:cNvSpPr>
            <a:spLocks noGrp="1"/>
          </p:cNvSpPr>
          <p:nvPr>
            <p:ph type="sldNum" sz="quarter" idx="12"/>
          </p:nvPr>
        </p:nvSpPr>
        <p:spPr/>
        <p:txBody>
          <a:bodyPr/>
          <a:lstStyle/>
          <a:p>
            <a:fld id="{672B7600-67E3-4D97-B453-880E2742B982}" type="slidenum">
              <a:rPr lang="en-US" smtClean="0"/>
              <a:pPr/>
              <a:t>18</a:t>
            </a:fld>
            <a:endParaRPr lang="en-US"/>
          </a:p>
        </p:txBody>
      </p:sp>
    </p:spTree>
    <p:extLst>
      <p:ext uri="{BB962C8B-B14F-4D97-AF65-F5344CB8AC3E}">
        <p14:creationId xmlns:p14="http://schemas.microsoft.com/office/powerpoint/2010/main" val="30425335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B435-CC94-4A79-91D6-FFCD67E9C8AC}"/>
              </a:ext>
            </a:extLst>
          </p:cNvPr>
          <p:cNvSpPr>
            <a:spLocks noGrp="1"/>
          </p:cNvSpPr>
          <p:nvPr>
            <p:ph type="title"/>
          </p:nvPr>
        </p:nvSpPr>
        <p:spPr>
          <a:xfrm>
            <a:off x="5041803" y="249906"/>
            <a:ext cx="6514193" cy="2852737"/>
          </a:xfrm>
        </p:spPr>
        <p:txBody>
          <a:bodyPr/>
          <a:lstStyle/>
          <a:p>
            <a:pPr algn="r" rtl="1"/>
            <a:r>
              <a:rPr lang="ar-DZ" dirty="0"/>
              <a:t>رابعا/ المرحلة الاحترافية </a:t>
            </a:r>
            <a:r>
              <a:rPr lang="en-US" dirty="0"/>
              <a:t>(Expert Stage)</a:t>
            </a:r>
          </a:p>
        </p:txBody>
      </p:sp>
      <p:sp>
        <p:nvSpPr>
          <p:cNvPr id="4" name="Date Placeholder 3">
            <a:extLst>
              <a:ext uri="{FF2B5EF4-FFF2-40B4-BE49-F238E27FC236}">
                <a16:creationId xmlns:a16="http://schemas.microsoft.com/office/drawing/2014/main" id="{2E7E543D-C5A6-4D43-B39E-5403AE6384FD}"/>
              </a:ext>
            </a:extLst>
          </p:cNvPr>
          <p:cNvSpPr>
            <a:spLocks noGrp="1"/>
          </p:cNvSpPr>
          <p:nvPr>
            <p:ph type="dt" sz="half" idx="10"/>
          </p:nvPr>
        </p:nvSpPr>
        <p:spPr>
          <a:xfrm>
            <a:off x="5677318" y="6356350"/>
            <a:ext cx="1650351" cy="365125"/>
          </a:xfrm>
        </p:spPr>
        <p:txBody>
          <a:bodyPr/>
          <a:lstStyle/>
          <a:p>
            <a:r>
              <a:rPr lang="en-US"/>
              <a:t>Date</a:t>
            </a:r>
          </a:p>
        </p:txBody>
      </p:sp>
      <p:sp>
        <p:nvSpPr>
          <p:cNvPr id="5" name="Footer Placeholder 4">
            <a:extLst>
              <a:ext uri="{FF2B5EF4-FFF2-40B4-BE49-F238E27FC236}">
                <a16:creationId xmlns:a16="http://schemas.microsoft.com/office/drawing/2014/main" id="{EEAECD98-5237-4EFB-ACE2-3AF54D228737}"/>
              </a:ext>
            </a:extLst>
          </p:cNvPr>
          <p:cNvSpPr>
            <a:spLocks noGrp="1"/>
          </p:cNvSpPr>
          <p:nvPr>
            <p:ph type="ftr" sz="quarter" idx="11"/>
          </p:nvPr>
        </p:nvSpPr>
        <p:spPr>
          <a:xfrm>
            <a:off x="7404552" y="6356350"/>
            <a:ext cx="2743200" cy="365125"/>
          </a:xfrm>
        </p:spPr>
        <p:txBody>
          <a:bodyPr/>
          <a:lstStyle/>
          <a:p>
            <a:r>
              <a:rPr lang="en-US"/>
              <a:t>Your Footer Here</a:t>
            </a:r>
          </a:p>
        </p:txBody>
      </p:sp>
      <p:sp>
        <p:nvSpPr>
          <p:cNvPr id="6" name="Slide Number Placeholder 5">
            <a:extLst>
              <a:ext uri="{FF2B5EF4-FFF2-40B4-BE49-F238E27FC236}">
                <a16:creationId xmlns:a16="http://schemas.microsoft.com/office/drawing/2014/main" id="{22978E58-1DFD-4153-BE18-AC20F7B49FCE}"/>
              </a:ext>
            </a:extLst>
          </p:cNvPr>
          <p:cNvSpPr>
            <a:spLocks noGrp="1"/>
          </p:cNvSpPr>
          <p:nvPr>
            <p:ph type="sldNum" sz="quarter" idx="12"/>
          </p:nvPr>
        </p:nvSpPr>
        <p:spPr>
          <a:xfrm>
            <a:off x="10224634" y="6356350"/>
            <a:ext cx="1129166" cy="365125"/>
          </a:xfrm>
        </p:spPr>
        <p:txBody>
          <a:bodyPr/>
          <a:lstStyle/>
          <a:p>
            <a:fld id="{672B7600-67E3-4D97-B453-880E2742B982}" type="slidenum">
              <a:rPr lang="en-US" smtClean="0"/>
              <a:t>19</a:t>
            </a:fld>
            <a:endParaRPr lang="en-US"/>
          </a:p>
        </p:txBody>
      </p:sp>
    </p:spTree>
    <p:extLst>
      <p:ext uri="{BB962C8B-B14F-4D97-AF65-F5344CB8AC3E}">
        <p14:creationId xmlns:p14="http://schemas.microsoft.com/office/powerpoint/2010/main" val="48035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a:xfrm>
            <a:off x="4969674" y="136525"/>
            <a:ext cx="1244600" cy="955675"/>
          </a:xfrm>
        </p:spPr>
        <p:txBody>
          <a:bodyPr/>
          <a:lstStyle/>
          <a:p>
            <a:pPr algn="r" rtl="1"/>
            <a:r>
              <a:rPr lang="ar-DZ" dirty="0">
                <a:solidFill>
                  <a:srgbClr val="FFFF00"/>
                </a:solidFill>
              </a:rPr>
              <a:t>مقدمة</a:t>
            </a:r>
            <a:endParaRPr lang="en-US" dirty="0">
              <a:solidFill>
                <a:srgbClr val="FFFF00"/>
              </a:solidFill>
            </a:endParaRP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a:xfrm>
            <a:off x="208547" y="1155032"/>
            <a:ext cx="11145253" cy="5566443"/>
          </a:xfrm>
        </p:spPr>
        <p:txBody>
          <a:bodyPr>
            <a:normAutofit/>
          </a:bodyPr>
          <a:lstStyle/>
          <a:p>
            <a:pPr algn="just" rtl="1">
              <a:lnSpc>
                <a:spcPct val="200000"/>
              </a:lnSpc>
            </a:pPr>
            <a:r>
              <a:rPr lang="ar-DZ" noProof="1">
                <a:solidFill>
                  <a:schemeClr val="bg1"/>
                </a:solidFill>
                <a:latin typeface="Amiri" panose="00000500000000000000" pitchFamily="2" charset="-78"/>
                <a:ea typeface="Amiri" panose="00000500000000000000" pitchFamily="2" charset="-78"/>
                <a:cs typeface="Amiri" panose="00000500000000000000" pitchFamily="2" charset="-78"/>
              </a:rPr>
              <a:t>منذ ظهور دراسات تعلم المهارات الحركية في المجال الرياضي، تطورت الكثير من الفرضيات والنماذج لفهم المراحل التي يمر بها المتعلم أثناء اكتساب المهارات الحركية. بناءً على الأبحاث الحديثة، يمكن تقسيم مراحل اكتساب المهارات الحركية إلى مراحل أكثر دقة وتأثيرًا، بحيث يتم الأخذ في الاعتبار النماذج المعرفية والعصبية الحديثة.</a:t>
            </a:r>
            <a:endParaRPr lang="en-US" noProof="1">
              <a:solidFill>
                <a:schemeClr val="bg1"/>
              </a:solidFill>
              <a:latin typeface="Amiri" panose="00000500000000000000" pitchFamily="2" charset="-78"/>
              <a:ea typeface="Amiri" panose="00000500000000000000" pitchFamily="2" charset="-78"/>
              <a:cs typeface="Amiri" panose="00000500000000000000" pitchFamily="2" charset="-78"/>
            </a:endParaRPr>
          </a:p>
          <a:p>
            <a:pPr algn="just" rtl="1">
              <a:lnSpc>
                <a:spcPct val="200000"/>
              </a:lnSpc>
            </a:pPr>
            <a:r>
              <a:rPr lang="ar-DZ" noProof="1">
                <a:solidFill>
                  <a:schemeClr val="bg1"/>
                </a:solidFill>
                <a:latin typeface="Amiri" panose="00000500000000000000" pitchFamily="2" charset="-78"/>
                <a:ea typeface="Amiri" panose="00000500000000000000" pitchFamily="2" charset="-78"/>
                <a:cs typeface="Amiri" panose="00000500000000000000" pitchFamily="2" charset="-78"/>
              </a:rPr>
              <a:t> دعنا نعرض هذه المراحل وفقًا للدراسات الحالية و لكن قبل ذلك يجب ان نفهم دور كل جزء من عمل الدماغ يدخل في كل مرحلة :</a:t>
            </a:r>
            <a:endParaRPr lang="en-US" noProof="1">
              <a:solidFill>
                <a:schemeClr val="bg1"/>
              </a:solidFill>
              <a:latin typeface="Amiri" panose="00000500000000000000" pitchFamily="2" charset="-78"/>
              <a:ea typeface="Amiri" panose="00000500000000000000" pitchFamily="2" charset="-78"/>
              <a:cs typeface="Amiri" panose="00000500000000000000" pitchFamily="2" charset="-78"/>
            </a:endParaRPr>
          </a:p>
        </p:txBody>
      </p:sp>
      <p:sp>
        <p:nvSpPr>
          <p:cNvPr id="8" name="Slide Number Placeholder 7">
            <a:extLst>
              <a:ext uri="{FF2B5EF4-FFF2-40B4-BE49-F238E27FC236}">
                <a16:creationId xmlns:a16="http://schemas.microsoft.com/office/drawing/2014/main" id="{8E294D89-4B92-4C25-93C3-28017F1DCBE7}"/>
              </a:ext>
            </a:extLst>
          </p:cNvPr>
          <p:cNvSpPr>
            <a:spLocks noGrp="1"/>
          </p:cNvSpPr>
          <p:nvPr>
            <p:ph type="sldNum" sz="quarter" idx="12"/>
          </p:nvPr>
        </p:nvSpPr>
        <p:spPr/>
        <p:txBody>
          <a:bodyPr/>
          <a:lstStyle/>
          <a:p>
            <a:fld id="{672B7600-67E3-4D97-B453-880E2742B982}" type="slidenum">
              <a:rPr lang="en-US" smtClean="0"/>
              <a:t>2</a:t>
            </a:fld>
            <a:endParaRPr lang="en-US"/>
          </a:p>
        </p:txBody>
      </p:sp>
    </p:spTree>
    <p:extLst>
      <p:ext uri="{BB962C8B-B14F-4D97-AF65-F5344CB8AC3E}">
        <p14:creationId xmlns:p14="http://schemas.microsoft.com/office/powerpoint/2010/main" val="2331497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0A8A3-A96A-7662-C5EE-3BC44B0A547B}"/>
              </a:ext>
            </a:extLst>
          </p:cNvPr>
          <p:cNvSpPr>
            <a:spLocks noGrp="1"/>
          </p:cNvSpPr>
          <p:nvPr>
            <p:ph idx="1"/>
          </p:nvPr>
        </p:nvSpPr>
        <p:spPr>
          <a:xfrm>
            <a:off x="160421" y="0"/>
            <a:ext cx="11871158" cy="6176963"/>
          </a:xfrm>
        </p:spPr>
        <p:txBody>
          <a:bodyPr>
            <a:normAutofit lnSpcReduction="10000"/>
          </a:bodyPr>
          <a:lstStyle/>
          <a:p>
            <a:pPr algn="ctr" rtl="1">
              <a:lnSpc>
                <a:spcPct val="107000"/>
              </a:lnSpc>
              <a:spcAft>
                <a:spcPts val="800"/>
              </a:spcAft>
            </a:pPr>
            <a:r>
              <a:rPr lang="ar-DZ"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1- </a:t>
            </a:r>
            <a:r>
              <a:rPr lang="ar-SA"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وصف المرحلة: </a:t>
            </a:r>
            <a:endParaRPr lang="ar-DZ"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endParaRPr>
          </a:p>
          <a:p>
            <a:pPr algn="ctr" rtl="1">
              <a:lnSpc>
                <a:spcPct val="107000"/>
              </a:lnSpc>
              <a:spcAft>
                <a:spcPts val="800"/>
              </a:spcAft>
            </a:pPr>
            <a:r>
              <a:rPr lang="ar-SA"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يُنظر إلى هذه المرحلة على أنها الذروة في إتقان المهارة، حيث يصبح الفرد قادرًا على الأداء بكفاءة عالية جدًا في ظروف مختلفة.</a:t>
            </a:r>
            <a:endParaRPr lang="en-US"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r>
              <a:rPr lang="ar-DZ"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2-</a:t>
            </a:r>
            <a:r>
              <a:rPr lang="ar-SA"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التطور العصبي: </a:t>
            </a:r>
            <a:endParaRPr lang="ar-DZ"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endParaRPr>
          </a:p>
          <a:p>
            <a:pPr algn="just" rtl="1">
              <a:lnSpc>
                <a:spcPct val="107000"/>
              </a:lnSpc>
              <a:spcAft>
                <a:spcPts val="800"/>
              </a:spcAft>
            </a:pPr>
            <a:r>
              <a:rPr lang="ar-SA"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في هذه المرحلة، يرتبط الأداء الاحترافي بتحسين الشبكات العصبية المتخصصة والتي تتيح أداء الحركات المعقدة تحت ضغوط نفسية أو ظروف غير متوقعة. القشرة المخية الجبهية تستمر في التنسيق بين الإبداع واتخاذ القرار السريع.</a:t>
            </a:r>
            <a:endParaRPr lang="en-US"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07000"/>
              </a:lnSpc>
              <a:spcAft>
                <a:spcPts val="800"/>
              </a:spcAft>
            </a:pPr>
            <a:r>
              <a:rPr lang="ar-DZ" b="1" dirty="0">
                <a:solidFill>
                  <a:srgbClr val="FFFF00"/>
                </a:solidFill>
                <a:latin typeface="Calibri" panose="020F0502020204030204" pitchFamily="34" charset="0"/>
                <a:ea typeface="Times New Roman" panose="02020603050405020304" pitchFamily="18" charset="0"/>
                <a:cs typeface="Sakkal Majalla" panose="02000000000000000000" pitchFamily="2" charset="-78"/>
              </a:rPr>
              <a:t>3-</a:t>
            </a:r>
            <a:r>
              <a:rPr lang="ar-SA" b="1" dirty="0">
                <a:solidFill>
                  <a:srgbClr val="FFFF00"/>
                </a:solidFill>
                <a:latin typeface="Calibri" panose="020F0502020204030204" pitchFamily="34" charset="0"/>
                <a:ea typeface="Times New Roman" panose="02020603050405020304" pitchFamily="18" charset="0"/>
                <a:cs typeface="Sakkal Majalla" panose="02000000000000000000" pitchFamily="2" charset="-78"/>
              </a:rPr>
              <a:t> مميزات المرحلة:</a:t>
            </a:r>
            <a:endParaRPr lang="en-US" dirty="0">
              <a:solidFill>
                <a:srgbClr val="FFFF00"/>
              </a:solidFill>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الاستجابة السريعة</a:t>
            </a:r>
            <a:r>
              <a:rPr lang="ar-SA"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 المتعلم يكون قادرًا على أداء الحركات بشكل سريع وبأعلى مستوى من الكفاءة.</a:t>
            </a:r>
            <a:endPar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التكيف مع البيئة المتغيرة</a:t>
            </a:r>
            <a:r>
              <a:rPr lang="ar-SA"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 المتعلم قادر على التعامل مع حالات غير متوقعة أثناء الأداء.</a:t>
            </a:r>
            <a:endPar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القدرة على التدريس والتعليم</a:t>
            </a:r>
            <a:r>
              <a:rPr lang="ar-SA"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 في هذه المرحلة، يصبح المتعلم قادرًا على تدريس المهارة للآخرين بفعالية.</a:t>
            </a:r>
            <a:endPar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320600ED-BCAD-3C3A-7B68-2F212E5C06B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EECE1">
                    <a:lumMod val="90000"/>
                  </a:srgbClr>
                </a:solidFill>
                <a:effectLst/>
                <a:uLnTx/>
                <a:uFillTx/>
                <a:latin typeface="Calibri" panose="020F0502020204030204"/>
                <a:ea typeface="+mn-ea"/>
                <a:cs typeface="+mn-cs"/>
              </a:rPr>
              <a:t>Date</a:t>
            </a:r>
            <a:endParaRPr kumimoji="0" lang="en-US" sz="1200" b="0" i="0" u="none" strike="noStrike" kern="1200" cap="none" spc="0" normalizeH="0" baseline="0" noProof="0" dirty="0">
              <a:ln>
                <a:noFill/>
              </a:ln>
              <a:solidFill>
                <a:srgbClr val="EEECE1">
                  <a:lumMod val="90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0DF6A3-C78E-C808-E1DA-AB22537624B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EECE1">
                    <a:lumMod val="90000"/>
                  </a:srgbClr>
                </a:solidFill>
                <a:effectLst/>
                <a:uLnTx/>
                <a:uFillTx/>
                <a:latin typeface="Calibri" panose="020F0502020204030204"/>
                <a:ea typeface="+mn-ea"/>
                <a:cs typeface="+mn-cs"/>
              </a:rPr>
              <a:t>Your Footer Here</a:t>
            </a:r>
          </a:p>
        </p:txBody>
      </p:sp>
      <p:sp>
        <p:nvSpPr>
          <p:cNvPr id="6" name="Slide Number Placeholder 5">
            <a:extLst>
              <a:ext uri="{FF2B5EF4-FFF2-40B4-BE49-F238E27FC236}">
                <a16:creationId xmlns:a16="http://schemas.microsoft.com/office/drawing/2014/main" id="{54580719-3373-09E6-61A3-8806AD813E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7600-67E3-4D97-B453-880E2742B982}" type="slidenum">
              <a:rPr kumimoji="0" lang="en-US" sz="1200" b="0" i="0" u="none" strike="noStrike" kern="1200" cap="none" spc="0" normalizeH="0" baseline="0" noProof="0" smtClean="0">
                <a:ln>
                  <a:noFill/>
                </a:ln>
                <a:solidFill>
                  <a:srgbClr val="EEECE1">
                    <a:lumMod val="9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EEECE1">
                  <a:lumMod val="9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0767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5D3DC-9FF4-0F40-70B0-7CB0CEAB82F2}"/>
              </a:ext>
            </a:extLst>
          </p:cNvPr>
          <p:cNvSpPr>
            <a:spLocks noGrp="1"/>
          </p:cNvSpPr>
          <p:nvPr>
            <p:ph idx="1"/>
          </p:nvPr>
        </p:nvSpPr>
        <p:spPr>
          <a:xfrm>
            <a:off x="838200" y="737937"/>
            <a:ext cx="10515600" cy="5439026"/>
          </a:xfrm>
        </p:spPr>
        <p:txBody>
          <a:bodyPr/>
          <a:lstStyle/>
          <a:p>
            <a:pPr algn="just" rtl="1"/>
            <a:r>
              <a:rPr lang="ar-DZ" dirty="0">
                <a:latin typeface="Sakkal Majalla" panose="02000000000000000000" pitchFamily="2" charset="-78"/>
                <a:cs typeface="Sakkal Majalla" panose="02000000000000000000" pitchFamily="2" charset="-78"/>
              </a:rPr>
              <a:t>خلاصة :</a:t>
            </a:r>
            <a:endParaRPr lang="en-US" dirty="0">
              <a:latin typeface="Sakkal Majalla" panose="02000000000000000000" pitchFamily="2" charset="-78"/>
              <a:cs typeface="Sakkal Majalla" panose="02000000000000000000" pitchFamily="2" charset="-78"/>
            </a:endParaRPr>
          </a:p>
          <a:p>
            <a:pPr algn="just" rtl="1">
              <a:lnSpc>
                <a:spcPct val="150000"/>
              </a:lnSpc>
            </a:pPr>
            <a:r>
              <a:rPr lang="ar-DZ" dirty="0">
                <a:solidFill>
                  <a:schemeClr val="bg1"/>
                </a:solidFill>
                <a:latin typeface="Sakkal Majalla" panose="02000000000000000000" pitchFamily="2" charset="-78"/>
                <a:cs typeface="Sakkal Majalla" panose="02000000000000000000" pitchFamily="2" charset="-78"/>
              </a:rPr>
              <a:t>مراحل اكتساب المهارات الحركية تُمثل عملية تطور عصبية وتدريبية تبدأ من المرحلة المعرفية التي تتمحور حول الفهم الأولي للمهارة، مرورًا بالمرحلة التقريرية التي يتم فيها تحسين التنسيق والدقة، ثم الانتقال إلى المرحلة الحركية التي يصبح فيها الأداء شبه تلقائي، وصولاً إلى المرحلة الاحترافية التي يتم فيها تحقيق الكفاءة العالية والتكيف مع الظروف </a:t>
            </a:r>
            <a:r>
              <a:rPr lang="ar-DZ" dirty="0" err="1">
                <a:solidFill>
                  <a:schemeClr val="bg1"/>
                </a:solidFill>
                <a:latin typeface="Sakkal Majalla" panose="02000000000000000000" pitchFamily="2" charset="-78"/>
                <a:cs typeface="Sakkal Majalla" panose="02000000000000000000" pitchFamily="2" charset="-78"/>
              </a:rPr>
              <a:t>المختلفة.و</a:t>
            </a:r>
            <a:r>
              <a:rPr lang="ar-DZ" dirty="0">
                <a:solidFill>
                  <a:schemeClr val="bg1"/>
                </a:solidFill>
                <a:latin typeface="Sakkal Majalla" panose="02000000000000000000" pitchFamily="2" charset="-78"/>
                <a:cs typeface="Sakkal Majalla" panose="02000000000000000000" pitchFamily="2" charset="-78"/>
              </a:rPr>
              <a:t> يلعب الدماغ دورًا محوريًا في المراحل المختلفة لتعلم المهارات الحركية، حيث يشارك في تنظيم وتحسين الأداء الحركي على مدار الوقت. حيث أن عملية تعلم المهارات الحركية تتم من خلال التفاعل بين مختلف مناطق الدماغ، ويختلف دور الدماغ وفقًا للمرحلة التي يمر بها المتعلم أثناء تعلمه. </a:t>
            </a:r>
            <a:endParaRPr lang="en-US" dirty="0">
              <a:solidFill>
                <a:schemeClr val="bg1"/>
              </a:solidFill>
              <a:latin typeface="Sakkal Majalla" panose="02000000000000000000" pitchFamily="2" charset="-78"/>
              <a:cs typeface="Sakkal Majalla" panose="02000000000000000000" pitchFamily="2" charset="-78"/>
            </a:endParaRPr>
          </a:p>
        </p:txBody>
      </p:sp>
      <p:sp>
        <p:nvSpPr>
          <p:cNvPr id="4" name="Date Placeholder 3">
            <a:extLst>
              <a:ext uri="{FF2B5EF4-FFF2-40B4-BE49-F238E27FC236}">
                <a16:creationId xmlns:a16="http://schemas.microsoft.com/office/drawing/2014/main" id="{B50F68FD-9FCC-E58C-F8B1-65F58AAC02C8}"/>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5B3D7036-403D-B9B4-789A-EA4D5F08423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2073C2CA-6033-B2C7-2FC6-67E59228A30E}"/>
              </a:ext>
            </a:extLst>
          </p:cNvPr>
          <p:cNvSpPr>
            <a:spLocks noGrp="1"/>
          </p:cNvSpPr>
          <p:nvPr>
            <p:ph type="sldNum" sz="quarter" idx="12"/>
          </p:nvPr>
        </p:nvSpPr>
        <p:spPr/>
        <p:txBody>
          <a:bodyPr/>
          <a:lstStyle/>
          <a:p>
            <a:fld id="{672B7600-67E3-4D97-B453-880E2742B982}" type="slidenum">
              <a:rPr lang="en-US" smtClean="0"/>
              <a:pPr/>
              <a:t>21</a:t>
            </a:fld>
            <a:endParaRPr lang="en-US"/>
          </a:p>
        </p:txBody>
      </p:sp>
    </p:spTree>
    <p:extLst>
      <p:ext uri="{BB962C8B-B14F-4D97-AF65-F5344CB8AC3E}">
        <p14:creationId xmlns:p14="http://schemas.microsoft.com/office/powerpoint/2010/main" val="22455821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9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034100A-8D7F-7F0A-E308-568B0BCA2D6D}"/>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C00203DB-B215-7285-6F79-5A3D2888B4A7}"/>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652FE700-40C3-762A-556A-C55C4CCBFC67}"/>
              </a:ext>
            </a:extLst>
          </p:cNvPr>
          <p:cNvSpPr>
            <a:spLocks noGrp="1"/>
          </p:cNvSpPr>
          <p:nvPr>
            <p:ph type="sldNum" sz="quarter" idx="12"/>
          </p:nvPr>
        </p:nvSpPr>
        <p:spPr/>
        <p:txBody>
          <a:bodyPr/>
          <a:lstStyle/>
          <a:p>
            <a:fld id="{672B7600-67E3-4D97-B453-880E2742B982}" type="slidenum">
              <a:rPr lang="en-US" smtClean="0"/>
              <a:pPr/>
              <a:t>3</a:t>
            </a:fld>
            <a:endParaRPr lang="en-US"/>
          </a:p>
        </p:txBody>
      </p:sp>
      <p:pic>
        <p:nvPicPr>
          <p:cNvPr id="10" name="Content Placeholder 6">
            <a:extLst>
              <a:ext uri="{FF2B5EF4-FFF2-40B4-BE49-F238E27FC236}">
                <a16:creationId xmlns:a16="http://schemas.microsoft.com/office/drawing/2014/main" id="{76CC8390-F386-1EAF-CF2C-ABFF13A2FED5}"/>
              </a:ext>
            </a:extLst>
          </p:cNvPr>
          <p:cNvPicPr>
            <a:picLocks noGrp="1" noChangeAspect="1"/>
          </p:cNvPicPr>
          <p:nvPr>
            <p:ph idx="1"/>
          </p:nvPr>
        </p:nvPicPr>
        <p:blipFill>
          <a:blip r:embed="rId2"/>
          <a:stretch>
            <a:fillRect/>
          </a:stretch>
        </p:blipFill>
        <p:spPr>
          <a:xfrm>
            <a:off x="7940842" y="0"/>
            <a:ext cx="4251158" cy="3429000"/>
          </a:xfrm>
          <a:prstGeom prst="rect">
            <a:avLst/>
          </a:prstGeom>
        </p:spPr>
      </p:pic>
      <p:pic>
        <p:nvPicPr>
          <p:cNvPr id="11" name="Picture 2">
            <a:extLst>
              <a:ext uri="{FF2B5EF4-FFF2-40B4-BE49-F238E27FC236}">
                <a16:creationId xmlns:a16="http://schemas.microsoft.com/office/drawing/2014/main" id="{77EAF493-8663-D7ED-8956-C70F73D2B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684" y="0"/>
            <a:ext cx="425115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6">
            <a:extLst>
              <a:ext uri="{FF2B5EF4-FFF2-40B4-BE49-F238E27FC236}">
                <a16:creationId xmlns:a16="http://schemas.microsoft.com/office/drawing/2014/main" id="{0E8EE839-9D3E-9F6D-950F-8F75F3EB097F}"/>
              </a:ext>
            </a:extLst>
          </p:cNvPr>
          <p:cNvPicPr>
            <a:picLocks noChangeAspect="1"/>
          </p:cNvPicPr>
          <p:nvPr/>
        </p:nvPicPr>
        <p:blipFill>
          <a:blip r:embed="rId4"/>
          <a:stretch>
            <a:fillRect/>
          </a:stretch>
        </p:blipFill>
        <p:spPr>
          <a:xfrm>
            <a:off x="1" y="0"/>
            <a:ext cx="3689684" cy="3429000"/>
          </a:xfrm>
          <a:prstGeom prst="rect">
            <a:avLst/>
          </a:prstGeom>
        </p:spPr>
      </p:pic>
      <p:sp>
        <p:nvSpPr>
          <p:cNvPr id="13" name="TextBox 12">
            <a:extLst>
              <a:ext uri="{FF2B5EF4-FFF2-40B4-BE49-F238E27FC236}">
                <a16:creationId xmlns:a16="http://schemas.microsoft.com/office/drawing/2014/main" id="{85FF3467-CA87-0600-6602-7D2A68364AC2}"/>
              </a:ext>
            </a:extLst>
          </p:cNvPr>
          <p:cNvSpPr txBox="1"/>
          <p:nvPr/>
        </p:nvSpPr>
        <p:spPr>
          <a:xfrm>
            <a:off x="7138737" y="3659972"/>
            <a:ext cx="4642009" cy="2246769"/>
          </a:xfrm>
          <a:prstGeom prst="rect">
            <a:avLst/>
          </a:prstGeom>
          <a:noFill/>
        </p:spPr>
        <p:txBody>
          <a:bodyPr wrap="square">
            <a:spAutoFit/>
          </a:bodyPr>
          <a:lstStyle/>
          <a:p>
            <a:pPr algn="ctr" rtl="1"/>
            <a:r>
              <a:rPr lang="ar-DZ" sz="2000" b="1" dirty="0">
                <a:solidFill>
                  <a:srgbClr val="FFFF00"/>
                </a:solidFill>
                <a:latin typeface="Sakkal Majalla" panose="02000000000000000000" pitchFamily="2" charset="-78"/>
                <a:cs typeface="Sakkal Majalla" panose="02000000000000000000" pitchFamily="2" charset="-78"/>
              </a:rPr>
              <a:t>القشرة الحركية : </a:t>
            </a:r>
            <a:r>
              <a:rPr lang="en-US" sz="2000" b="1" dirty="0">
                <a:solidFill>
                  <a:srgbClr val="FFFF00"/>
                </a:solidFill>
                <a:latin typeface="Sakkal Majalla" panose="02000000000000000000" pitchFamily="2" charset="-78"/>
                <a:cs typeface="Sakkal Majalla" panose="02000000000000000000" pitchFamily="2" charset="-78"/>
              </a:rPr>
              <a:t>Motor Cortex‏ </a:t>
            </a:r>
            <a:endParaRPr lang="ar-DZ" sz="2000" b="1" dirty="0">
              <a:solidFill>
                <a:srgbClr val="FFFF00"/>
              </a:solidFill>
              <a:latin typeface="Sakkal Majalla" panose="02000000000000000000" pitchFamily="2" charset="-78"/>
              <a:cs typeface="Sakkal Majalla" panose="02000000000000000000" pitchFamily="2" charset="-78"/>
            </a:endParaRPr>
          </a:p>
          <a:p>
            <a:pPr algn="just" rtl="1"/>
            <a:r>
              <a:rPr lang="ar-DZ" sz="2400" b="1" dirty="0">
                <a:solidFill>
                  <a:schemeClr val="bg1"/>
                </a:solidFill>
                <a:latin typeface="Sakkal Majalla" panose="02000000000000000000" pitchFamily="2" charset="-78"/>
                <a:cs typeface="Sakkal Majalla" panose="02000000000000000000" pitchFamily="2" charset="-78"/>
              </a:rPr>
              <a:t>هي المنطقة التي تشارك في التخطيط والتحكم من القشرة الدماغية، وتنفّذ الحركات الطوعية المنقولة للدماغ. بشكل عام القشرة الحركية هي منطقة من الفص الجبهي تقع في التلفيف أمام المركزي.</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377748AD-915D-5BCD-CC19-F55AD1CE1AB9}"/>
              </a:ext>
            </a:extLst>
          </p:cNvPr>
          <p:cNvSpPr txBox="1"/>
          <p:nvPr/>
        </p:nvSpPr>
        <p:spPr>
          <a:xfrm>
            <a:off x="364235" y="3475188"/>
            <a:ext cx="5546558" cy="3063724"/>
          </a:xfrm>
          <a:prstGeom prst="rect">
            <a:avLst/>
          </a:prstGeom>
          <a:noFill/>
        </p:spPr>
        <p:txBody>
          <a:bodyPr wrap="square">
            <a:spAutoFit/>
          </a:bodyPr>
          <a:lstStyle/>
          <a:p>
            <a:pPr algn="ctr" rtl="1">
              <a:lnSpc>
                <a:spcPct val="107000"/>
              </a:lnSpc>
              <a:spcAft>
                <a:spcPts val="800"/>
              </a:spcAft>
            </a:pPr>
            <a:r>
              <a:rPr lang="ar-SA" sz="24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القشرة الحسية (</a:t>
            </a:r>
            <a:r>
              <a:rPr lang="en-US" sz="2400" b="1" dirty="0">
                <a:solidFill>
                  <a:srgbClr val="FFFF00"/>
                </a:solidFill>
                <a:effectLst/>
                <a:latin typeface="Sakkal Majalla" panose="02000000000000000000" pitchFamily="2" charset="-78"/>
                <a:ea typeface="Times New Roman" panose="02020603050405020304" pitchFamily="18" charset="0"/>
                <a:cs typeface="Arial" panose="020B0604020202020204" pitchFamily="34" charset="0"/>
              </a:rPr>
              <a:t>Sensory Cortex</a:t>
            </a:r>
            <a:r>
              <a:rPr lang="ar-SA" sz="24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a:t>
            </a:r>
            <a:endParaRPr lang="en-US" sz="2400" b="1"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4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تعمل القشرة الحسية على استقبال المعلومات الحسية من البيئة والأعضاء الحركية، مثل إشارات الضغط واللمس والتوازن. هذه المعلومات تساعد الدماغ في تصحيح الحركات وتحسينها في الوقت الفعلي.</a:t>
            </a:r>
            <a:endParaRPr lang="en-US" sz="24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4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مع تعلم المهارات الحركية، يتكيف الدماغ مع اللمس والحركة، مما يساعد </a:t>
            </a:r>
            <a:r>
              <a:rPr lang="ar-SA" sz="2400" b="1" dirty="0">
                <a:effectLst/>
                <a:latin typeface="Calibri" panose="020F0502020204030204" pitchFamily="34" charset="0"/>
                <a:ea typeface="Times New Roman" panose="02020603050405020304" pitchFamily="18" charset="0"/>
                <a:cs typeface="Sakkal Majalla" panose="02000000000000000000" pitchFamily="2" charset="-78"/>
              </a:rPr>
              <a:t>في جعل الحركات </a:t>
            </a:r>
            <a:r>
              <a:rPr lang="ar-SA" sz="1800" dirty="0">
                <a:effectLst/>
                <a:latin typeface="Calibri" panose="020F0502020204030204" pitchFamily="34" charset="0"/>
                <a:ea typeface="Times New Roman" panose="02020603050405020304" pitchFamily="18" charset="0"/>
                <a:cs typeface="Sakkal Majalla" panose="02000000000000000000" pitchFamily="2" charset="-78"/>
              </a:rPr>
              <a:t>أكثر دقة.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626535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749424B-25F8-D07E-D653-3E2DF65B1501}"/>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DCB9D3A2-0D3F-9716-7452-E0DDD1876B3F}"/>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02200448-C3D3-6C56-712E-37C6960320AA}"/>
              </a:ext>
            </a:extLst>
          </p:cNvPr>
          <p:cNvSpPr>
            <a:spLocks noGrp="1"/>
          </p:cNvSpPr>
          <p:nvPr>
            <p:ph type="sldNum" sz="quarter" idx="12"/>
          </p:nvPr>
        </p:nvSpPr>
        <p:spPr/>
        <p:txBody>
          <a:bodyPr/>
          <a:lstStyle/>
          <a:p>
            <a:fld id="{672B7600-67E3-4D97-B453-880E2742B982}" type="slidenum">
              <a:rPr lang="en-US" smtClean="0"/>
              <a:pPr/>
              <a:t>4</a:t>
            </a:fld>
            <a:endParaRPr lang="en-US"/>
          </a:p>
        </p:txBody>
      </p:sp>
      <p:pic>
        <p:nvPicPr>
          <p:cNvPr id="1026" name="Picture 2">
            <a:extLst>
              <a:ext uri="{FF2B5EF4-FFF2-40B4-BE49-F238E27FC236}">
                <a16:creationId xmlns:a16="http://schemas.microsoft.com/office/drawing/2014/main" id="{78D33664-C249-B2E9-55D9-C31D292B7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200" y="0"/>
            <a:ext cx="3097342" cy="28992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9A17892-2E7F-48A1-692F-5B7E04512178}"/>
              </a:ext>
            </a:extLst>
          </p:cNvPr>
          <p:cNvSpPr txBox="1"/>
          <p:nvPr/>
        </p:nvSpPr>
        <p:spPr>
          <a:xfrm>
            <a:off x="994610" y="4177295"/>
            <a:ext cx="9288379" cy="1938992"/>
          </a:xfrm>
          <a:prstGeom prst="rect">
            <a:avLst/>
          </a:prstGeom>
          <a:noFill/>
        </p:spPr>
        <p:txBody>
          <a:bodyPr wrap="square">
            <a:spAutoFit/>
          </a:bodyPr>
          <a:lstStyle/>
          <a:p>
            <a:pPr algn="ctr" rtl="1"/>
            <a:r>
              <a:rPr lang="ar-DZ" sz="2400" b="1" i="0" dirty="0">
                <a:solidFill>
                  <a:srgbClr val="FFFF00"/>
                </a:solidFill>
                <a:effectLst/>
                <a:latin typeface="Sakkal Majalla" panose="02000000000000000000" pitchFamily="2" charset="-78"/>
                <a:cs typeface="Sakkal Majalla" panose="02000000000000000000" pitchFamily="2" charset="-78"/>
              </a:rPr>
              <a:t>قشرة الفص الجبهي :</a:t>
            </a:r>
            <a:r>
              <a:rPr lang="en-US" sz="2400" b="1" i="0" dirty="0">
                <a:solidFill>
                  <a:srgbClr val="FFFF00"/>
                </a:solidFill>
                <a:effectLst/>
                <a:latin typeface="Sakkal Majalla" panose="02000000000000000000" pitchFamily="2" charset="-78"/>
                <a:cs typeface="Sakkal Majalla" panose="02000000000000000000" pitchFamily="2" charset="-78"/>
              </a:rPr>
              <a:t>Prefrontal Cortex</a:t>
            </a:r>
          </a:p>
          <a:p>
            <a:pPr algn="just" rtl="1"/>
            <a:r>
              <a:rPr lang="ar-DZ" sz="2400" b="1" i="0" dirty="0">
                <a:solidFill>
                  <a:schemeClr val="bg1"/>
                </a:solidFill>
                <a:effectLst/>
                <a:latin typeface="Sakkal Majalla" panose="02000000000000000000" pitchFamily="2" charset="-78"/>
                <a:cs typeface="Sakkal Majalla" panose="02000000000000000000" pitchFamily="2" charset="-78"/>
              </a:rPr>
              <a:t>هذه المنطقة من الدماغ تساهم في تخطيط السلوك المعرفي المعقد، والتعبير عن الشخصية، وصنع القرار ، لوظائف التنفيذية. تتعلق الوظيفة التنفيذية بقدرات التمييز بين الأفكار المتعارضة، وتحديد الجيد والسيئ، وما هو أفضل وما هو الأفضل، والمشابه والمختلف، والنتائج المستقبلية للنشاطات الحالية، والعمل باتجاه هدف محدد، والتنبؤ بالنتائج، والتوقع على أساس الفعل</a:t>
            </a:r>
            <a:endParaRPr lang="en-US" sz="2400" b="1" dirty="0">
              <a:solidFill>
                <a:schemeClr val="bg1"/>
              </a:solidFill>
              <a:latin typeface="Sakkal Majalla" panose="02000000000000000000" pitchFamily="2" charset="-78"/>
              <a:cs typeface="Sakkal Majalla" panose="02000000000000000000" pitchFamily="2" charset="-78"/>
            </a:endParaRPr>
          </a:p>
        </p:txBody>
      </p:sp>
      <p:pic>
        <p:nvPicPr>
          <p:cNvPr id="1028" name="Picture 4">
            <a:extLst>
              <a:ext uri="{FF2B5EF4-FFF2-40B4-BE49-F238E27FC236}">
                <a16:creationId xmlns:a16="http://schemas.microsoft.com/office/drawing/2014/main" id="{A91AAB7C-642B-73AE-FC7E-8CC3B330A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57" y="43803"/>
            <a:ext cx="3868153" cy="3152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C82C8F9-04E6-3B07-78F4-65CE9240A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611" y="43803"/>
            <a:ext cx="4331368" cy="315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3878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BA391E-43D7-A370-F9F3-57AA3E2E354C}"/>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859D4017-BC5C-9904-1D10-F285448B44DE}"/>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38A2CAD8-5BED-EB2F-C6D0-CB99E3B62C02}"/>
              </a:ext>
            </a:extLst>
          </p:cNvPr>
          <p:cNvSpPr>
            <a:spLocks noGrp="1"/>
          </p:cNvSpPr>
          <p:nvPr>
            <p:ph type="sldNum" sz="quarter" idx="12"/>
          </p:nvPr>
        </p:nvSpPr>
        <p:spPr/>
        <p:txBody>
          <a:bodyPr/>
          <a:lstStyle/>
          <a:p>
            <a:fld id="{672B7600-67E3-4D97-B453-880E2742B982}" type="slidenum">
              <a:rPr lang="en-US" smtClean="0"/>
              <a:pPr/>
              <a:t>5</a:t>
            </a:fld>
            <a:endParaRPr lang="en-US"/>
          </a:p>
        </p:txBody>
      </p:sp>
      <p:pic>
        <p:nvPicPr>
          <p:cNvPr id="3074" name="Picture 2" descr="No photo description available.">
            <a:extLst>
              <a:ext uri="{FF2B5EF4-FFF2-40B4-BE49-F238E27FC236}">
                <a16:creationId xmlns:a16="http://schemas.microsoft.com/office/drawing/2014/main" id="{F1642271-51E3-EB9C-75AB-733C85D3B5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94295" y="-1"/>
            <a:ext cx="3497704"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95C779-A926-AF09-2182-CC27EA7E7D3B}"/>
              </a:ext>
            </a:extLst>
          </p:cNvPr>
          <p:cNvSpPr txBox="1"/>
          <p:nvPr/>
        </p:nvSpPr>
        <p:spPr>
          <a:xfrm>
            <a:off x="431906" y="3738511"/>
            <a:ext cx="11328188" cy="2308324"/>
          </a:xfrm>
          <a:prstGeom prst="rect">
            <a:avLst/>
          </a:prstGeom>
          <a:noFill/>
        </p:spPr>
        <p:txBody>
          <a:bodyPr wrap="square">
            <a:spAutoFit/>
          </a:bodyPr>
          <a:lstStyle/>
          <a:p>
            <a:pPr algn="ctr" rtl="1"/>
            <a:r>
              <a:rPr lang="ar-DZ" sz="2400" b="1" i="0" dirty="0">
                <a:solidFill>
                  <a:srgbClr val="FFFF00"/>
                </a:solidFill>
                <a:effectLst/>
                <a:latin typeface="Sakkal Majalla" panose="02000000000000000000" pitchFamily="2" charset="-78"/>
                <a:cs typeface="Sakkal Majalla" panose="02000000000000000000" pitchFamily="2" charset="-78"/>
              </a:rPr>
              <a:t>الحصين (</a:t>
            </a:r>
            <a:r>
              <a:rPr lang="en-US" sz="2400" b="1" i="0" dirty="0">
                <a:solidFill>
                  <a:srgbClr val="FFFF00"/>
                </a:solidFill>
                <a:effectLst/>
                <a:latin typeface="Sakkal Majalla" panose="02000000000000000000" pitchFamily="2" charset="-78"/>
                <a:cs typeface="Sakkal Majalla" panose="02000000000000000000" pitchFamily="2" charset="-78"/>
              </a:rPr>
              <a:t>Hippocampus</a:t>
            </a:r>
            <a:r>
              <a:rPr lang="ar-DZ" sz="2400" b="1" i="0" dirty="0">
                <a:solidFill>
                  <a:srgbClr val="FFFF00"/>
                </a:solidFill>
                <a:effectLst/>
                <a:latin typeface="Sakkal Majalla" panose="02000000000000000000" pitchFamily="2" charset="-78"/>
                <a:cs typeface="Sakkal Majalla" panose="02000000000000000000" pitchFamily="2" charset="-78"/>
              </a:rPr>
              <a:t>) (فرس البحر)</a:t>
            </a:r>
            <a:endParaRPr lang="en-US" sz="2400" b="1" i="0" dirty="0">
              <a:solidFill>
                <a:srgbClr val="FFFF00"/>
              </a:solidFill>
              <a:effectLst/>
              <a:latin typeface="Sakkal Majalla" panose="02000000000000000000" pitchFamily="2" charset="-78"/>
              <a:cs typeface="Sakkal Majalla" panose="02000000000000000000" pitchFamily="2" charset="-78"/>
            </a:endParaRPr>
          </a:p>
          <a:p>
            <a:pPr algn="just" rtl="1"/>
            <a:r>
              <a:rPr lang="en-US" sz="2400" b="1" i="0" dirty="0">
                <a:solidFill>
                  <a:srgbClr val="FFFF00"/>
                </a:solidFill>
                <a:effectLst/>
                <a:latin typeface="Sakkal Majalla" panose="02000000000000000000" pitchFamily="2" charset="-78"/>
                <a:cs typeface="Sakkal Majalla" panose="02000000000000000000" pitchFamily="2" charset="-78"/>
              </a:rPr>
              <a:t> </a:t>
            </a:r>
            <a:r>
              <a:rPr lang="ar-DZ" sz="2400" b="1" i="0" dirty="0">
                <a:solidFill>
                  <a:schemeClr val="bg1"/>
                </a:solidFill>
                <a:effectLst/>
                <a:latin typeface="Sakkal Majalla" panose="02000000000000000000" pitchFamily="2" charset="-78"/>
                <a:cs typeface="Sakkal Majalla" panose="02000000000000000000" pitchFamily="2" charset="-78"/>
              </a:rPr>
              <a:t>الجزء الموجود باللون الاخضر و هو المسؤول عن تكوين الذكريات اذا اصيب، سوف تفقد القدرة على صنع اي ذكريات بالمستقبل لكن سوف تتذكر الماضي فقط، و هو اول المناطق التي </a:t>
            </a:r>
            <a:r>
              <a:rPr lang="ar-DZ" sz="2400" b="1" i="0" dirty="0" err="1">
                <a:solidFill>
                  <a:schemeClr val="bg1"/>
                </a:solidFill>
                <a:effectLst/>
                <a:latin typeface="Sakkal Majalla" panose="02000000000000000000" pitchFamily="2" charset="-78"/>
                <a:cs typeface="Sakkal Majalla" panose="02000000000000000000" pitchFamily="2" charset="-78"/>
              </a:rPr>
              <a:t>تتاثر</a:t>
            </a:r>
            <a:r>
              <a:rPr lang="ar-DZ" sz="2400" b="1" i="0" dirty="0">
                <a:solidFill>
                  <a:schemeClr val="bg1"/>
                </a:solidFill>
                <a:effectLst/>
                <a:latin typeface="Sakkal Majalla" panose="02000000000000000000" pitchFamily="2" charset="-78"/>
                <a:cs typeface="Sakkal Majalla" panose="02000000000000000000" pitchFamily="2" charset="-78"/>
              </a:rPr>
              <a:t> عند مريض الزهايمر. قد يعاني الأفراد المصابون بتلف ثنائي الجانب واسع النطاق في الحصين من فقد الذاكرة التقدمي: انعدام القدرة على تكوين الذكريات الجديدة والاحتفاظ بها. ويلعب العديد من الأدوار الهامة في استحصاف المعلومات من الذاكرة قصيرة الأمد إلى الذاكرة طويلة الأمد، وفي الذاكرة المكانية المسؤولة عن التنقل.</a:t>
            </a:r>
            <a:endParaRPr lang="en-US" sz="2400" b="1" dirty="0">
              <a:solidFill>
                <a:schemeClr val="bg1"/>
              </a:solidFill>
              <a:latin typeface="Sakkal Majalla" panose="02000000000000000000" pitchFamily="2" charset="-78"/>
              <a:cs typeface="Sakkal Majalla" panose="02000000000000000000" pitchFamily="2" charset="-78"/>
            </a:endParaRPr>
          </a:p>
        </p:txBody>
      </p:sp>
      <p:pic>
        <p:nvPicPr>
          <p:cNvPr id="3076" name="Picture 4" descr="ما هو الحصين (قرن آمون)؟ وما هي وظيفته في الدماغ؟ | ديلي ميديكال انفو">
            <a:extLst>
              <a:ext uri="{FF2B5EF4-FFF2-40B4-BE49-F238E27FC236}">
                <a16:creationId xmlns:a16="http://schemas.microsoft.com/office/drawing/2014/main" id="{E529B255-E62D-2F60-AA89-AF15F90B9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88" y="164462"/>
            <a:ext cx="3612629" cy="32645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ndefined">
            <a:extLst>
              <a:ext uri="{FF2B5EF4-FFF2-40B4-BE49-F238E27FC236}">
                <a16:creationId xmlns:a16="http://schemas.microsoft.com/office/drawing/2014/main" id="{1DDB2066-C885-EBD4-047C-07CBFC803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795" y="1"/>
            <a:ext cx="4762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2581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445BF0-D0F0-D189-5FC4-874790077A76}"/>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F6FF8030-4CDF-3F6A-A2B3-155A45E01601}"/>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F97887F4-B040-F2CD-1B6C-9924C74BC582}"/>
              </a:ext>
            </a:extLst>
          </p:cNvPr>
          <p:cNvSpPr>
            <a:spLocks noGrp="1"/>
          </p:cNvSpPr>
          <p:nvPr>
            <p:ph type="sldNum" sz="quarter" idx="12"/>
          </p:nvPr>
        </p:nvSpPr>
        <p:spPr/>
        <p:txBody>
          <a:bodyPr/>
          <a:lstStyle/>
          <a:p>
            <a:fld id="{672B7600-67E3-4D97-B453-880E2742B982}" type="slidenum">
              <a:rPr lang="en-US" smtClean="0"/>
              <a:pPr/>
              <a:t>6</a:t>
            </a:fld>
            <a:endParaRPr lang="en-US"/>
          </a:p>
        </p:txBody>
      </p:sp>
      <p:pic>
        <p:nvPicPr>
          <p:cNvPr id="4100" name="Picture 4" descr="‫طبيبك‬‎">
            <a:extLst>
              <a:ext uri="{FF2B5EF4-FFF2-40B4-BE49-F238E27FC236}">
                <a16:creationId xmlns:a16="http://schemas.microsoft.com/office/drawing/2014/main" id="{89B4A040-7FBE-FA54-FFC3-7C3EE1B68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914" y="-28010"/>
            <a:ext cx="5678904" cy="23380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27977CF-DD86-CFF8-2109-DA3209CDE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747" y="252"/>
            <a:ext cx="3003356" cy="230981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المخيخ بلون أحمر">
            <a:extLst>
              <a:ext uri="{FF2B5EF4-FFF2-40B4-BE49-F238E27FC236}">
                <a16:creationId xmlns:a16="http://schemas.microsoft.com/office/drawing/2014/main" id="{A4A2EAEE-B872-2E49-63D9-3CE86D0C3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12"/>
            <a:ext cx="3480914" cy="2333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26B8A52-D3F8-1C34-8890-9A6F5E2B370A}"/>
              </a:ext>
            </a:extLst>
          </p:cNvPr>
          <p:cNvSpPr txBox="1"/>
          <p:nvPr/>
        </p:nvSpPr>
        <p:spPr>
          <a:xfrm>
            <a:off x="-120384" y="2822972"/>
            <a:ext cx="12027108" cy="3898503"/>
          </a:xfrm>
          <a:prstGeom prst="rect">
            <a:avLst/>
          </a:prstGeom>
          <a:noFill/>
        </p:spPr>
        <p:txBody>
          <a:bodyPr wrap="square">
            <a:spAutoFit/>
          </a:bodyPr>
          <a:lstStyle/>
          <a:p>
            <a:pPr algn="just" rtl="1">
              <a:lnSpc>
                <a:spcPct val="107000"/>
              </a:lnSpc>
              <a:spcAft>
                <a:spcPts val="800"/>
              </a:spcAft>
            </a:pPr>
            <a:r>
              <a:rPr lang="ar-SA"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الجدير بالعلم أن المخيخ يتلقى مدخلات من مناطق أخرى ضمن الجهاز العصبي، والتي تتضمن غالبًا كل من: المخ، وجذع الدماغ، والحبل الشوكي، ومن ثم يقوم باستخدام هذه المعلومات المدخلة من أجل تنظيم وتنسيق الحركات </a:t>
            </a:r>
            <a:r>
              <a:rPr lang="ar-SA" sz="2000" b="1" dirty="0" err="1">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الإرادية.حيث</a:t>
            </a:r>
            <a:r>
              <a:rPr lang="ar-SA"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 يقصد بالحركات الطوعية أو الإرادية بأن الفرد قادر على التحكم بها، على سبيل المثال: المشي، أو ممارسة بعض التمارين الرياضية المختلفة، ولكن لا تقتصر وظيفة المخيخ على ذلك فقط، فبالإضافة إلى دوره في الحركات الإرادية، فهو يساعد أيضًا في تنسيق كل مما يأتي:</a:t>
            </a:r>
            <a:endParaRPr lang="en-US"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endParaRPr>
          </a:p>
          <a:p>
            <a:pPr algn="just" rtl="1">
              <a:lnSpc>
                <a:spcPct val="107000"/>
              </a:lnSpc>
              <a:spcAft>
                <a:spcPts val="800"/>
              </a:spcAft>
            </a:pP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 </a:t>
            </a:r>
            <a:r>
              <a:rPr lang="ar-DZ" sz="2000" b="1" dirty="0">
                <a:solidFill>
                  <a:srgbClr val="FFFF00"/>
                </a:solidFill>
                <a:latin typeface="Calibri" panose="020F0502020204030204" pitchFamily="34" charset="0"/>
                <a:ea typeface="Times New Roman" panose="02020603050405020304" pitchFamily="18" charset="0"/>
                <a:cs typeface="Sakkal Majalla" panose="02000000000000000000" pitchFamily="2" charset="-78"/>
              </a:rPr>
              <a:t>1-</a:t>
            </a:r>
            <a:r>
              <a:rPr lang="ar-DZ" sz="2000" b="1" u="sng" dirty="0">
                <a:solidFill>
                  <a:srgbClr val="FFFF00"/>
                </a:solidFill>
                <a:latin typeface="Calibri" panose="020F0502020204030204" pitchFamily="34" charset="0"/>
                <a:ea typeface="Times New Roman" panose="02020603050405020304" pitchFamily="18" charset="0"/>
                <a:cs typeface="Sakkal Majalla" panose="02000000000000000000" pitchFamily="2" charset="-78"/>
              </a:rPr>
              <a:t>التوازن</a:t>
            </a:r>
            <a:r>
              <a:rPr lang="en-US"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 </a:t>
            </a: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يعمل المخيخ بشكل أساسي مع المدخلات الحسية الموجودة في كل من العينين والأذنين، وذلك ما يجعلك عادةً محافظًا على بقائك في وضعٍ مستقيم وثابت.</a:t>
            </a:r>
          </a:p>
          <a:p>
            <a:pPr algn="just" rtl="1">
              <a:lnSpc>
                <a:spcPct val="107000"/>
              </a:lnSpc>
              <a:spcAft>
                <a:spcPts val="800"/>
              </a:spcAft>
            </a:pP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a:t>
            </a:r>
            <a:r>
              <a:rPr lang="ar-DZ" sz="2000" b="1" u="sng" dirty="0">
                <a:solidFill>
                  <a:srgbClr val="FFFF00"/>
                </a:solidFill>
                <a:latin typeface="Calibri" panose="020F0502020204030204" pitchFamily="34" charset="0"/>
                <a:ea typeface="Times New Roman" panose="02020603050405020304" pitchFamily="18" charset="0"/>
                <a:cs typeface="Sakkal Majalla" panose="02000000000000000000" pitchFamily="2" charset="-78"/>
              </a:rPr>
              <a:t>2. التعلم الحركي </a:t>
            </a: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الذي يتضمن التعلم وضبط الحركات المختلفة، مثل  الحركات المحددة والدقيقة التي يتم أحيانًا استخدامها في عملية الكتابة أو ركوب الدراجة، أو غيرها.</a:t>
            </a:r>
          </a:p>
          <a:p>
            <a:pPr algn="just" rtl="1">
              <a:lnSpc>
                <a:spcPct val="107000"/>
              </a:lnSpc>
              <a:spcAft>
                <a:spcPts val="800"/>
              </a:spcAft>
            </a:pPr>
            <a:r>
              <a:rPr lang="ar-DZ" sz="2000" b="1" u="sng" dirty="0">
                <a:solidFill>
                  <a:srgbClr val="FFFF00"/>
                </a:solidFill>
                <a:latin typeface="Calibri" panose="020F0502020204030204" pitchFamily="34" charset="0"/>
                <a:ea typeface="Times New Roman" panose="02020603050405020304" pitchFamily="18" charset="0"/>
                <a:cs typeface="Sakkal Majalla" panose="02000000000000000000" pitchFamily="2" charset="-78"/>
              </a:rPr>
              <a:t>3. الكلام </a:t>
            </a: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من الممكن أيضًا أن يكون للمخيخ دورًا في المشاركة في الحركات التي ترتبط بالكلام.</a:t>
            </a:r>
          </a:p>
          <a:p>
            <a:pPr algn="just" rtl="1">
              <a:lnSpc>
                <a:spcPct val="107000"/>
              </a:lnSpc>
              <a:spcAft>
                <a:spcPts val="800"/>
              </a:spcAft>
            </a:pP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4. </a:t>
            </a:r>
            <a:r>
              <a:rPr lang="ar-DZ" sz="2000" b="1" u="sng" dirty="0">
                <a:solidFill>
                  <a:srgbClr val="FFFF00"/>
                </a:solidFill>
                <a:latin typeface="Calibri" panose="020F0502020204030204" pitchFamily="34" charset="0"/>
                <a:ea typeface="Times New Roman" panose="02020603050405020304" pitchFamily="18" charset="0"/>
                <a:cs typeface="Sakkal Majalla" panose="02000000000000000000" pitchFamily="2" charset="-78"/>
              </a:rPr>
              <a:t>التحكم ببعض الوظائف الإدراكية </a:t>
            </a:r>
            <a:r>
              <a:rPr lang="ar-DZ" sz="2000" b="1" u="sng" dirty="0" err="1">
                <a:solidFill>
                  <a:schemeClr val="bg1"/>
                </a:solidFill>
                <a:latin typeface="Calibri" panose="020F0502020204030204" pitchFamily="34" charset="0"/>
                <a:ea typeface="Times New Roman" panose="02020603050405020304" pitchFamily="18" charset="0"/>
                <a:cs typeface="Sakkal Majalla" panose="02000000000000000000" pitchFamily="2" charset="-78"/>
              </a:rPr>
              <a:t>مثل</a:t>
            </a:r>
            <a:r>
              <a:rPr lang="ar-DZ" sz="2000" b="1" dirty="0" err="1">
                <a:solidFill>
                  <a:schemeClr val="bg1"/>
                </a:solidFill>
                <a:latin typeface="Calibri" panose="020F0502020204030204" pitchFamily="34" charset="0"/>
                <a:ea typeface="Times New Roman" panose="02020603050405020304" pitchFamily="18" charset="0"/>
                <a:cs typeface="Sakkal Majalla" panose="02000000000000000000" pitchFamily="2" charset="-78"/>
              </a:rPr>
              <a:t>:اللغة.معالجة</a:t>
            </a: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 العواطف والمشاعر </a:t>
            </a:r>
            <a:r>
              <a:rPr lang="ar-DZ" sz="2000" b="1" dirty="0" err="1">
                <a:solidFill>
                  <a:schemeClr val="bg1"/>
                </a:solidFill>
                <a:latin typeface="Calibri" panose="020F0502020204030204" pitchFamily="34" charset="0"/>
                <a:ea typeface="Times New Roman" panose="02020603050405020304" pitchFamily="18" charset="0"/>
                <a:cs typeface="Sakkal Majalla" panose="02000000000000000000" pitchFamily="2" charset="-78"/>
              </a:rPr>
              <a:t>الحسية.الانتباه</a:t>
            </a: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 </a:t>
            </a:r>
            <a:r>
              <a:rPr lang="ar-DZ" sz="2000" b="1" dirty="0" err="1">
                <a:solidFill>
                  <a:schemeClr val="bg1"/>
                </a:solidFill>
                <a:latin typeface="Calibri" panose="020F0502020204030204" pitchFamily="34" charset="0"/>
                <a:ea typeface="Times New Roman" panose="02020603050405020304" pitchFamily="18" charset="0"/>
                <a:cs typeface="Sakkal Majalla" panose="02000000000000000000" pitchFamily="2" charset="-78"/>
              </a:rPr>
              <a:t>والتركيز.المتعة</a:t>
            </a: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 أو الاستجابة لمكافئة </a:t>
            </a:r>
            <a:r>
              <a:rPr lang="ar-DZ" sz="2000" b="1" dirty="0" err="1">
                <a:solidFill>
                  <a:schemeClr val="bg1"/>
                </a:solidFill>
                <a:latin typeface="Calibri" panose="020F0502020204030204" pitchFamily="34" charset="0"/>
                <a:ea typeface="Times New Roman" panose="02020603050405020304" pitchFamily="18" charset="0"/>
                <a:cs typeface="Sakkal Majalla" panose="02000000000000000000" pitchFamily="2" charset="-78"/>
              </a:rPr>
              <a:t>ما.الاستجابة</a:t>
            </a:r>
            <a:r>
              <a:rPr lang="ar-DZ" sz="2000" b="1" dirty="0">
                <a:solidFill>
                  <a:schemeClr val="bg1"/>
                </a:solidFill>
                <a:latin typeface="Calibri" panose="020F0502020204030204" pitchFamily="34" charset="0"/>
                <a:ea typeface="Times New Roman" panose="02020603050405020304" pitchFamily="18" charset="0"/>
                <a:cs typeface="Sakkal Majalla" panose="02000000000000000000" pitchFamily="2" charset="-78"/>
              </a:rPr>
              <a:t> للخوف.</a:t>
            </a:r>
            <a:endParaRPr lang="en-US"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endParaRPr>
          </a:p>
          <a:p>
            <a:pPr algn="just" rtl="1">
              <a:lnSpc>
                <a:spcPct val="107000"/>
              </a:lnSpc>
              <a:spcAft>
                <a:spcPts val="800"/>
              </a:spcAft>
            </a:pPr>
            <a:r>
              <a:rPr lang="ar-SA"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يساهم أيضًا في تحسين التوقيت الحركي وزيادة الكفاءة مع التكرار.</a:t>
            </a:r>
            <a:endParaRPr lang="en-US" sz="20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9A7C125C-C658-0540-6E98-FC741AAF1B82}"/>
              </a:ext>
            </a:extLst>
          </p:cNvPr>
          <p:cNvSpPr txBox="1"/>
          <p:nvPr/>
        </p:nvSpPr>
        <p:spPr>
          <a:xfrm>
            <a:off x="2634916" y="2386728"/>
            <a:ext cx="6922168" cy="487506"/>
          </a:xfrm>
          <a:prstGeom prst="rect">
            <a:avLst/>
          </a:prstGeom>
          <a:noFill/>
        </p:spPr>
        <p:txBody>
          <a:bodyPr wrap="square">
            <a:spAutoFit/>
          </a:bodyPr>
          <a:lstStyle/>
          <a:p>
            <a:pPr algn="ctr" rtl="1">
              <a:lnSpc>
                <a:spcPct val="107000"/>
              </a:lnSpc>
              <a:spcAft>
                <a:spcPts val="800"/>
              </a:spcAft>
            </a:pPr>
            <a:r>
              <a:rPr lang="ar-DZ" sz="24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	المخيخ </a:t>
            </a:r>
            <a:r>
              <a:rPr lang="en-US" sz="24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Cerebellum:</a:t>
            </a:r>
          </a:p>
        </p:txBody>
      </p:sp>
    </p:spTree>
    <p:extLst>
      <p:ext uri="{BB962C8B-B14F-4D97-AF65-F5344CB8AC3E}">
        <p14:creationId xmlns:p14="http://schemas.microsoft.com/office/powerpoint/2010/main" val="3879145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00AD29-F147-F311-1CCD-CFE6CFB31FE2}"/>
              </a:ext>
            </a:extLst>
          </p:cNvPr>
          <p:cNvSpPr>
            <a:spLocks noGrp="1"/>
          </p:cNvSpPr>
          <p:nvPr>
            <p:ph type="dt" sz="half" idx="10"/>
          </p:nvPr>
        </p:nvSpPr>
        <p:spPr/>
        <p:txBody>
          <a:bodyPr/>
          <a:lstStyle/>
          <a:p>
            <a:r>
              <a:rPr lang="en-US"/>
              <a:t>Date</a:t>
            </a:r>
            <a:endParaRPr lang="en-US" dirty="0"/>
          </a:p>
        </p:txBody>
      </p:sp>
      <p:sp>
        <p:nvSpPr>
          <p:cNvPr id="5" name="Footer Placeholder 4">
            <a:extLst>
              <a:ext uri="{FF2B5EF4-FFF2-40B4-BE49-F238E27FC236}">
                <a16:creationId xmlns:a16="http://schemas.microsoft.com/office/drawing/2014/main" id="{3DAEB9D9-B181-ABB8-6077-24C7005B7FF9}"/>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AD2D39C8-1A64-0513-7875-5D00F8AA27DD}"/>
              </a:ext>
            </a:extLst>
          </p:cNvPr>
          <p:cNvSpPr>
            <a:spLocks noGrp="1"/>
          </p:cNvSpPr>
          <p:nvPr>
            <p:ph type="sldNum" sz="quarter" idx="12"/>
          </p:nvPr>
        </p:nvSpPr>
        <p:spPr/>
        <p:txBody>
          <a:bodyPr/>
          <a:lstStyle/>
          <a:p>
            <a:fld id="{672B7600-67E3-4D97-B453-880E2742B982}" type="slidenum">
              <a:rPr lang="en-US" smtClean="0"/>
              <a:pPr/>
              <a:t>7</a:t>
            </a:fld>
            <a:endParaRPr lang="en-US"/>
          </a:p>
        </p:txBody>
      </p:sp>
      <p:pic>
        <p:nvPicPr>
          <p:cNvPr id="5122" name="Picture 2">
            <a:extLst>
              <a:ext uri="{FF2B5EF4-FFF2-40B4-BE49-F238E27FC236}">
                <a16:creationId xmlns:a16="http://schemas.microsoft.com/office/drawing/2014/main" id="{9D48A2A5-0CB4-808F-3C96-7E38DED08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674" y="3118184"/>
            <a:ext cx="3962400" cy="22295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8FF73A7-C87D-02F2-E808-DDB40C9D1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074" y="0"/>
            <a:ext cx="3259468" cy="31623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41B923F1-F14B-CAA1-ADC3-0A81470B5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074" y="3162300"/>
            <a:ext cx="3259468" cy="222951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9ADC9D4A-E7C8-8788-2410-95E4F0FD4D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674" y="0"/>
            <a:ext cx="3962400" cy="3162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68ABA6-BE49-857E-71E2-3AA6D8A7103B}"/>
              </a:ext>
            </a:extLst>
          </p:cNvPr>
          <p:cNvSpPr txBox="1"/>
          <p:nvPr/>
        </p:nvSpPr>
        <p:spPr>
          <a:xfrm>
            <a:off x="-1" y="-1976"/>
            <a:ext cx="4828675" cy="6562759"/>
          </a:xfrm>
          <a:prstGeom prst="rect">
            <a:avLst/>
          </a:prstGeom>
          <a:noFill/>
        </p:spPr>
        <p:txBody>
          <a:bodyPr wrap="square">
            <a:spAutoFit/>
          </a:bodyPr>
          <a:lstStyle/>
          <a:p>
            <a:pPr algn="ctr" rtl="1">
              <a:lnSpc>
                <a:spcPct val="107000"/>
              </a:lnSpc>
              <a:spcAft>
                <a:spcPts val="800"/>
              </a:spcAft>
            </a:pPr>
            <a:r>
              <a:rPr lang="ar-SA" sz="24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العقد القاعدية (</a:t>
            </a:r>
            <a:r>
              <a:rPr lang="en-US" sz="2400" b="1" dirty="0">
                <a:solidFill>
                  <a:srgbClr val="FFFF00"/>
                </a:solidFill>
                <a:effectLst/>
                <a:latin typeface="Sakkal Majalla" panose="02000000000000000000" pitchFamily="2" charset="-78"/>
                <a:ea typeface="Times New Roman" panose="02020603050405020304" pitchFamily="18" charset="0"/>
                <a:cs typeface="Arial" panose="020B0604020202020204" pitchFamily="34" charset="0"/>
              </a:rPr>
              <a:t>Basal Ganglia</a:t>
            </a:r>
            <a:r>
              <a:rPr lang="ar-SA" sz="24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a:t>
            </a:r>
            <a:endParaRPr lang="en-US" sz="2400" b="1"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تلعب دورًا حاسمًا في تنظيم الحركات الطوعية، وهي تشارك في التعلم التلقائي أو التكيف مع الحركات التلقائية.</a:t>
            </a:r>
            <a:r>
              <a:rPr lang="ar-DZ" sz="20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حيث أن </a:t>
            </a:r>
            <a:r>
              <a:rPr lang="ar-SA"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العقد القاعدية تدير التنسيق بين الحركات المعقدة وتعمل على تنظيم الحركات في وقتها الصحيح.</a:t>
            </a:r>
            <a:r>
              <a:rPr lang="ar-DZ"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 وعليه نختصر دورها في ما يلي :</a:t>
            </a:r>
          </a:p>
          <a:p>
            <a:pPr marL="342900" indent="-342900" algn="just" rtl="1">
              <a:lnSpc>
                <a:spcPct val="107000"/>
              </a:lnSpc>
              <a:spcAft>
                <a:spcPts val="800"/>
              </a:spcAft>
              <a:buFont typeface="Arial" panose="020B0604020202020204" pitchFamily="34" charset="0"/>
              <a:buChar char="•"/>
            </a:pPr>
            <a:r>
              <a:rPr lang="ar-DZ"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تخطيط وتنفيذ الحركات الإرادية: تضمن سلاسة الحركة ودقتها.</a:t>
            </a:r>
          </a:p>
          <a:p>
            <a:pPr marL="342900" indent="-342900" algn="just" rtl="1">
              <a:lnSpc>
                <a:spcPct val="107000"/>
              </a:lnSpc>
              <a:spcAft>
                <a:spcPts val="800"/>
              </a:spcAft>
              <a:buFont typeface="Arial" panose="020B0604020202020204" pitchFamily="34" charset="0"/>
              <a:buChar char="•"/>
            </a:pPr>
            <a:r>
              <a:rPr lang="ar-DZ"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تعلم المهارات الحركية: تلعب دورًا في التكيف مع الحركات الجديدة.</a:t>
            </a:r>
          </a:p>
          <a:p>
            <a:pPr marL="342900" indent="-342900" algn="just" rtl="1">
              <a:lnSpc>
                <a:spcPct val="107000"/>
              </a:lnSpc>
              <a:spcAft>
                <a:spcPts val="800"/>
              </a:spcAft>
              <a:buFont typeface="Arial" panose="020B0604020202020204" pitchFamily="34" charset="0"/>
              <a:buChar char="•"/>
            </a:pPr>
            <a:r>
              <a:rPr lang="ar-DZ"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التحكم في السلوكيات التلقائية والعادات.</a:t>
            </a:r>
          </a:p>
          <a:p>
            <a:pPr marL="342900" indent="-342900" algn="just" rtl="1">
              <a:lnSpc>
                <a:spcPct val="107000"/>
              </a:lnSpc>
              <a:spcAft>
                <a:spcPts val="800"/>
              </a:spcAft>
              <a:buFont typeface="Arial" panose="020B0604020202020204" pitchFamily="34" charset="0"/>
              <a:buChar char="•"/>
            </a:pPr>
            <a:r>
              <a:rPr lang="ar-DZ"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التثبيط الانتقائي: تمنع الحركات غير المرغوب فيها.</a:t>
            </a:r>
          </a:p>
          <a:p>
            <a:pPr marL="342900" indent="-342900" algn="just" rtl="1">
              <a:lnSpc>
                <a:spcPct val="107000"/>
              </a:lnSpc>
              <a:spcAft>
                <a:spcPts val="800"/>
              </a:spcAft>
              <a:buFont typeface="Arial" panose="020B0604020202020204" pitchFamily="34" charset="0"/>
              <a:buChar char="•"/>
            </a:pPr>
            <a:r>
              <a:rPr lang="ar-DZ"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باختصار، هي بمثابة "فلتر" يساعد الدماغ على اختيار الحركات الصحيحة والتخلص من الحركات غير الضرورية.</a:t>
            </a:r>
          </a:p>
          <a:p>
            <a:pPr marL="342900" indent="-342900" algn="just" rtl="1">
              <a:lnSpc>
                <a:spcPct val="107000"/>
              </a:lnSpc>
              <a:spcAft>
                <a:spcPts val="800"/>
              </a:spcAft>
              <a:buFont typeface="Arial" panose="020B0604020202020204" pitchFamily="34" charset="0"/>
              <a:buChar char="•"/>
            </a:pPr>
            <a:r>
              <a:rPr lang="ar-SA"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تساعد العقد القاعدية في تحويل الحركات المتعلمة إلى حركات شبه آلية عند بلوغ مرحلة الأداء التلقائي (</a:t>
            </a:r>
            <a:r>
              <a:rPr lang="en-US"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Autonomous Stage</a:t>
            </a:r>
            <a:r>
              <a:rPr lang="ar-SA"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rPr>
              <a:t>).</a:t>
            </a:r>
            <a:endParaRPr lang="en-US" sz="2000" b="1" dirty="0">
              <a:solidFill>
                <a:schemeClr val="bg1"/>
              </a:solidFill>
              <a:effectLst/>
              <a:latin typeface="Sakkal Majalla" panose="02000000000000000000" pitchFamily="2" charset="-78"/>
              <a:ea typeface="Times New Roman" panose="02020603050405020304" pitchFamily="18" charset="0"/>
              <a:cs typeface="Sakkal Majalla" panose="02000000000000000000" pitchFamily="2" charset="-78"/>
            </a:endParaRPr>
          </a:p>
          <a:p>
            <a:pPr marL="342900" indent="-342900" algn="just" rtl="1">
              <a:lnSpc>
                <a:spcPct val="107000"/>
              </a:lnSpc>
              <a:spcAft>
                <a:spcPts val="800"/>
              </a:spcAft>
              <a:buFont typeface="Arial" panose="020B0604020202020204" pitchFamily="34" charset="0"/>
              <a:buChar char="•"/>
            </a:pPr>
            <a:endParaRPr lang="en-US" sz="20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99417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ctrTitle"/>
          </p:nvPr>
        </p:nvSpPr>
        <p:spPr>
          <a:xfrm>
            <a:off x="5727032" y="3441032"/>
            <a:ext cx="6154482" cy="2221831"/>
          </a:xfrm>
        </p:spPr>
        <p:txBody>
          <a:bodyPr>
            <a:normAutofit/>
          </a:bodyPr>
          <a:lstStyle/>
          <a:p>
            <a:pPr rtl="1"/>
            <a:r>
              <a:rPr lang="ar-DZ" dirty="0"/>
              <a:t>أولا/ المرحلة المعرفية</a:t>
            </a:r>
            <a:br>
              <a:rPr lang="en-US" dirty="0"/>
            </a:br>
            <a:r>
              <a:rPr lang="ar-DZ" dirty="0"/>
              <a:t>(</a:t>
            </a:r>
            <a:r>
              <a:rPr lang="en-US" dirty="0"/>
              <a:t>Cognitive Stage</a:t>
            </a:r>
            <a:r>
              <a:rPr lang="ar-DZ" dirty="0"/>
              <a:t>)</a:t>
            </a:r>
            <a:endParaRPr lang="en-US" dirty="0"/>
          </a:p>
        </p:txBody>
      </p:sp>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p:txBody>
          <a:bodyPr/>
          <a:lstStyle/>
          <a:p>
            <a:fld id="{672B7600-67E3-4D97-B453-880E2742B982}" type="slidenum">
              <a:rPr lang="en-US" smtClean="0"/>
              <a:t>8</a:t>
            </a:fld>
            <a:endParaRPr lang="en-US"/>
          </a:p>
        </p:txBody>
      </p:sp>
    </p:spTree>
    <p:extLst>
      <p:ext uri="{BB962C8B-B14F-4D97-AF65-F5344CB8AC3E}">
        <p14:creationId xmlns:p14="http://schemas.microsoft.com/office/powerpoint/2010/main" val="1257221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2FC9BEF-F018-89D5-E902-39475C7DF8C2}"/>
              </a:ext>
            </a:extLst>
          </p:cNvPr>
          <p:cNvSpPr>
            <a:spLocks noGrp="1"/>
          </p:cNvSpPr>
          <p:nvPr>
            <p:ph type="sldNum" sz="quarter" idx="12"/>
          </p:nvPr>
        </p:nvSpPr>
        <p:spPr/>
        <p:txBody>
          <a:bodyPr/>
          <a:lstStyle/>
          <a:p>
            <a:fld id="{672B7600-67E3-4D97-B453-880E2742B982}" type="slidenum">
              <a:rPr lang="en-US" smtClean="0"/>
              <a:pPr/>
              <a:t>9</a:t>
            </a:fld>
            <a:endParaRPr lang="en-US"/>
          </a:p>
        </p:txBody>
      </p:sp>
      <p:sp>
        <p:nvSpPr>
          <p:cNvPr id="7" name="Subtitle 1">
            <a:extLst>
              <a:ext uri="{FF2B5EF4-FFF2-40B4-BE49-F238E27FC236}">
                <a16:creationId xmlns:a16="http://schemas.microsoft.com/office/drawing/2014/main" id="{87FE7E29-4321-36EE-91E3-263CDBF9FE10}"/>
              </a:ext>
            </a:extLst>
          </p:cNvPr>
          <p:cNvSpPr txBox="1">
            <a:spLocks/>
          </p:cNvSpPr>
          <p:nvPr/>
        </p:nvSpPr>
        <p:spPr>
          <a:xfrm>
            <a:off x="366010" y="74527"/>
            <a:ext cx="11459980" cy="1588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DZ" sz="2400" dirty="0">
                <a:solidFill>
                  <a:srgbClr val="FFFF00"/>
                </a:solidFill>
              </a:rPr>
              <a:t>1-وصف المرحلة: </a:t>
            </a:r>
            <a:endParaRPr lang="en-US" sz="2400" dirty="0">
              <a:solidFill>
                <a:srgbClr val="FFFF00"/>
              </a:solidFill>
            </a:endParaRPr>
          </a:p>
          <a:p>
            <a:pPr algn="ctr" rtl="1"/>
            <a:r>
              <a:rPr lang="ar-DZ" sz="2400" dirty="0">
                <a:solidFill>
                  <a:schemeClr val="bg1"/>
                </a:solidFill>
              </a:rPr>
              <a:t>في هذه المرحلة، يبدأ المتعلم في التعرف على المهارة الحركية ومحاولة فهم كيفية تنفيذها بشكل صحيح. </a:t>
            </a:r>
            <a:endParaRPr lang="en-US" sz="2400" dirty="0">
              <a:solidFill>
                <a:schemeClr val="bg1"/>
              </a:solidFill>
            </a:endParaRPr>
          </a:p>
          <a:p>
            <a:pPr algn="ctr" rtl="1"/>
            <a:r>
              <a:rPr lang="ar-DZ" sz="2400" dirty="0">
                <a:solidFill>
                  <a:schemeClr val="bg1"/>
                </a:solidFill>
              </a:rPr>
              <a:t>يكون الأداء في هذه المرحلة غير دقيق حيث يواجه المتعلم تحديات كبيرة تتطلب منه التركيز المكثف على تعلم الحركات، وهي مرحلة معرفية بحتة.</a:t>
            </a:r>
            <a:endParaRPr lang="en-US" sz="2400" dirty="0">
              <a:solidFill>
                <a:schemeClr val="bg1"/>
              </a:solidFill>
            </a:endParaRPr>
          </a:p>
        </p:txBody>
      </p:sp>
      <p:sp>
        <p:nvSpPr>
          <p:cNvPr id="8" name="Subtitle 1">
            <a:extLst>
              <a:ext uri="{FF2B5EF4-FFF2-40B4-BE49-F238E27FC236}">
                <a16:creationId xmlns:a16="http://schemas.microsoft.com/office/drawing/2014/main" id="{C87457E6-0554-CC4B-08EA-7CE554119746}"/>
              </a:ext>
            </a:extLst>
          </p:cNvPr>
          <p:cNvSpPr txBox="1">
            <a:spLocks/>
          </p:cNvSpPr>
          <p:nvPr/>
        </p:nvSpPr>
        <p:spPr>
          <a:xfrm>
            <a:off x="262326" y="2085473"/>
            <a:ext cx="11459981" cy="44597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spcAft>
                <a:spcPts val="1200"/>
              </a:spcAft>
              <a:buFont typeface="Arial" panose="020B0604020202020204" pitchFamily="34" charset="0"/>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spcAft>
                <a:spcPts val="12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spcAft>
                <a:spcPts val="12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spcAft>
                <a:spcPts val="12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lnSpc>
                <a:spcPct val="107000"/>
              </a:lnSpc>
              <a:spcAft>
                <a:spcPts val="800"/>
              </a:spcAft>
            </a:pPr>
            <a:r>
              <a:rPr lang="ar-DZ" sz="28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2-التطور العصبي: </a:t>
            </a:r>
            <a:endParaRPr lang="en-US" sz="2800"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endParaRPr>
          </a:p>
          <a:p>
            <a:pPr algn="just" rtl="1">
              <a:lnSpc>
                <a:spcPct val="107000"/>
              </a:lnSpc>
              <a:spcAft>
                <a:spcPts val="800"/>
              </a:spcAft>
            </a:pPr>
            <a:r>
              <a:rPr lang="ar-SA"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تشير الدراسات الحديثة إلى أن التعلم في هذه المرحلة يرتبط بتنشيط المناطق الدماغية المسؤولة عن التفكير الواعي والتخطيط وفقا لما يلي:</a:t>
            </a:r>
            <a:endParaRPr lang="en-US" sz="20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07000"/>
              </a:lnSpc>
              <a:spcAft>
                <a:spcPts val="800"/>
              </a:spcAft>
              <a:buFont typeface="Sakkal Majalla" panose="02000000000000000000" pitchFamily="2" charset="-78"/>
              <a:buChar char="-"/>
            </a:pPr>
            <a:r>
              <a:rPr lang="ar-SA" sz="20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القشرة الأمامية (</a:t>
            </a:r>
            <a:r>
              <a:rPr lang="en-US" sz="2000" b="1" dirty="0">
                <a:solidFill>
                  <a:srgbClr val="FFFF00"/>
                </a:solidFill>
                <a:effectLst/>
                <a:latin typeface="Sakkal Majalla" panose="02000000000000000000" pitchFamily="2" charset="-78"/>
                <a:ea typeface="Times New Roman" panose="02020603050405020304" pitchFamily="18" charset="0"/>
                <a:cs typeface="Times New Roman" panose="02020603050405020304" pitchFamily="18" charset="0"/>
              </a:rPr>
              <a:t>Prefrontal Cortex</a:t>
            </a:r>
            <a:r>
              <a:rPr lang="ar-SA" sz="20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 </a:t>
            </a:r>
            <a:r>
              <a:rPr lang="ar-SA"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تكون نشطة جدًا في هذه المرحلة لأن المتعلم بحاجة إلى اتخاذ قرارات واعية حول كيفية أداء المهارة. يتم تفعيل مناطق التخطيط والتفكير، حيث يعمل المتعلم على تجنب الأخطاء والتعلم من كل تجربة.</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sz="20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القشرة الحركية (</a:t>
            </a:r>
            <a:r>
              <a:rPr lang="en-US" sz="2000" b="1" dirty="0">
                <a:solidFill>
                  <a:srgbClr val="FFFF00"/>
                </a:solidFill>
                <a:effectLst/>
                <a:latin typeface="Sakkal Majalla" panose="02000000000000000000" pitchFamily="2" charset="-78"/>
                <a:ea typeface="Times New Roman" panose="02020603050405020304" pitchFamily="18" charset="0"/>
                <a:cs typeface="Times New Roman" panose="02020603050405020304" pitchFamily="18" charset="0"/>
              </a:rPr>
              <a:t>Motor Cortex</a:t>
            </a:r>
            <a:r>
              <a:rPr lang="ar-SA" sz="20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 </a:t>
            </a:r>
            <a:r>
              <a:rPr lang="ar-SA"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تتحكم في تنفيذ الأوامر الحركية الأولية، ولكن بسبب قلة الخبرة، تكون الحركات غير منسقة وقد تحتوي على العديد من الأخطاء.</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sz="20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الحُصين (</a:t>
            </a:r>
            <a:r>
              <a:rPr lang="en-US" sz="2000" b="1" dirty="0">
                <a:solidFill>
                  <a:srgbClr val="FFFF00"/>
                </a:solidFill>
                <a:effectLst/>
                <a:latin typeface="Sakkal Majalla" panose="02000000000000000000" pitchFamily="2" charset="-78"/>
                <a:ea typeface="Times New Roman" panose="02020603050405020304" pitchFamily="18" charset="0"/>
                <a:cs typeface="Times New Roman" panose="02020603050405020304" pitchFamily="18" charset="0"/>
              </a:rPr>
              <a:t>Hippocampus</a:t>
            </a:r>
            <a:r>
              <a:rPr lang="ar-SA" sz="20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 </a:t>
            </a:r>
            <a:r>
              <a:rPr lang="ar-SA"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يساهم في تخزين المعلومات المتعلقة بالحركة وتوفير الإرشادات حول كيفية تكرار الحركة في المستقبل.</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rtl="1">
              <a:lnSpc>
                <a:spcPct val="107000"/>
              </a:lnSpc>
              <a:spcAft>
                <a:spcPts val="800"/>
              </a:spcAft>
              <a:buFont typeface="Sakkal Majalla" panose="02000000000000000000" pitchFamily="2" charset="-78"/>
              <a:buChar char="-"/>
            </a:pPr>
            <a:r>
              <a:rPr lang="ar-SA" sz="20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التفاعل مع المخيخ (</a:t>
            </a:r>
            <a:r>
              <a:rPr lang="en-US" sz="2000" b="1" dirty="0">
                <a:solidFill>
                  <a:srgbClr val="FFFF00"/>
                </a:solidFill>
                <a:effectLst/>
                <a:latin typeface="Sakkal Majalla" panose="02000000000000000000" pitchFamily="2" charset="-78"/>
                <a:ea typeface="Times New Roman" panose="02020603050405020304" pitchFamily="18" charset="0"/>
                <a:cs typeface="Times New Roman" panose="02020603050405020304" pitchFamily="18" charset="0"/>
              </a:rPr>
              <a:t>Cerebellum</a:t>
            </a:r>
            <a:r>
              <a:rPr lang="ar-SA" sz="2000" b="1" dirty="0">
                <a:solidFill>
                  <a:srgbClr val="FFFF00"/>
                </a:solidFill>
                <a:effectLst/>
                <a:latin typeface="Calibri" panose="020F0502020204030204" pitchFamily="34" charset="0"/>
                <a:ea typeface="Times New Roman" panose="02020603050405020304" pitchFamily="18" charset="0"/>
                <a:cs typeface="Sakkal Majalla" panose="02000000000000000000" pitchFamily="2" charset="-78"/>
              </a:rPr>
              <a:t>):</a:t>
            </a:r>
            <a:r>
              <a:rPr lang="ar-SA" sz="2000" b="1" dirty="0">
                <a:solidFill>
                  <a:schemeClr val="bg1"/>
                </a:solidFill>
                <a:effectLst/>
                <a:latin typeface="Calibri" panose="020F0502020204030204" pitchFamily="34" charset="0"/>
                <a:ea typeface="Times New Roman" panose="02020603050405020304" pitchFamily="18" charset="0"/>
                <a:cs typeface="Sakkal Majalla" panose="02000000000000000000" pitchFamily="2" charset="-78"/>
              </a:rPr>
              <a:t> يساعد المخيخ في تعلم التنسيق والتوازن، لكنه يحتاج إلى التغذية الراجعة المستمرة لمعالجة الأخطاء وتحسين الحركات.</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7336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PresentationGO">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43_T_PGO_CROSSFIT-16x9.pptx" id="{B6A5CCBD-CBEE-4AB6-8550-E8F6D1685DC5}" vid="{0B1E7936-010F-4B6D-BB83-E44EDA97D53D}"/>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43_T_PGO_CROSSFIT-16x9.pptx" id="{B6A5CCBD-CBEE-4AB6-8550-E8F6D1685DC5}" vid="{D48ECF81-BFC2-4997-AA3F-D185B1D51A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0143_T_PGO_CROSSFIT-16x9</Template>
  <TotalTime>481</TotalTime>
  <Words>1987</Words>
  <Application>Microsoft Office PowerPoint</Application>
  <PresentationFormat>Widescreen</PresentationFormat>
  <Paragraphs>150</Paragraphs>
  <Slides>22</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Aharoni</vt:lpstr>
      <vt:lpstr>Amiri</vt:lpstr>
      <vt:lpstr>Arial</vt:lpstr>
      <vt:lpstr>Calibri</vt:lpstr>
      <vt:lpstr>Calibri Light</vt:lpstr>
      <vt:lpstr>Open Sans</vt:lpstr>
      <vt:lpstr>Sakkal Majalla</vt:lpstr>
      <vt:lpstr>Wingdings</vt:lpstr>
      <vt:lpstr>PresentationGO</vt:lpstr>
      <vt:lpstr>Designed by PresentationGO</vt:lpstr>
      <vt:lpstr>جامعة سوق اهراس   المستوى :سنة ثانية ماستر                     تخصص : النشاط البدني الرياضي المدرسي</vt:lpstr>
      <vt:lpstr>مقدمة</vt:lpstr>
      <vt:lpstr>PowerPoint Presentation</vt:lpstr>
      <vt:lpstr>PowerPoint Presentation</vt:lpstr>
      <vt:lpstr>PowerPoint Presentation</vt:lpstr>
      <vt:lpstr>PowerPoint Presentation</vt:lpstr>
      <vt:lpstr>PowerPoint Presentation</vt:lpstr>
      <vt:lpstr>أولا/ المرحلة المعرفية (Cognitive Stage)</vt:lpstr>
      <vt:lpstr>PowerPoint Presentation</vt:lpstr>
      <vt:lpstr>PowerPoint Presentation</vt:lpstr>
      <vt:lpstr>ثانيا/ المرحلة التقريرية (Associative 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رابعا/ المرحلة الاحترافية (Expert Stage)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nasri</dc:creator>
  <dc:description>© Copyright PresentationGo.com</dc:description>
  <cp:lastModifiedBy>nana</cp:lastModifiedBy>
  <cp:revision>14</cp:revision>
  <dcterms:created xsi:type="dcterms:W3CDTF">2021-01-12T10:50:18Z</dcterms:created>
  <dcterms:modified xsi:type="dcterms:W3CDTF">2025-03-18T22:56:55Z</dcterms:modified>
  <cp:category>Templates</cp:category>
</cp:coreProperties>
</file>