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16"/>
  </p:notesMasterIdLst>
  <p:sldIdLst>
    <p:sldId id="256" r:id="rId2"/>
    <p:sldId id="257" r:id="rId3"/>
    <p:sldId id="356" r:id="rId4"/>
    <p:sldId id="357" r:id="rId5"/>
    <p:sldId id="331" r:id="rId6"/>
    <p:sldId id="332" r:id="rId7"/>
    <p:sldId id="330" r:id="rId8"/>
    <p:sldId id="333" r:id="rId9"/>
    <p:sldId id="334" r:id="rId10"/>
    <p:sldId id="336" r:id="rId11"/>
    <p:sldId id="335" r:id="rId12"/>
    <p:sldId id="337" r:id="rId13"/>
    <p:sldId id="338" r:id="rId14"/>
    <p:sldId id="339" r:id="rId1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6FB9D7"/>
    <a:srgbClr val="808080"/>
    <a:srgbClr val="969696"/>
    <a:srgbClr val="FF7F00"/>
    <a:srgbClr val="000000"/>
    <a:srgbClr val="333333"/>
    <a:srgbClr val="EC2C0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327" autoAdjust="0"/>
    <p:restoredTop sz="94660"/>
  </p:normalViewPr>
  <p:slideViewPr>
    <p:cSldViewPr>
      <p:cViewPr varScale="1">
        <p:scale>
          <a:sx n="64" d="100"/>
          <a:sy n="64" d="100"/>
        </p:scale>
        <p:origin x="-1452" y="-102"/>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92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922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712ED12F-E63C-4A19-9AA4-AA108AB3F7E2}" type="slidenum">
              <a:rPr lang="en-US"/>
              <a:pPr/>
              <a:t>‹N°›</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12ED12F-E63C-4A19-9AA4-AA108AB3F7E2}" type="slidenum">
              <a:rPr lang="en-US" smtClean="0"/>
              <a:pPr/>
              <a:t>12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12ED12F-E63C-4A19-9AA4-AA108AB3F7E2}" type="slidenum">
              <a:rPr lang="en-US" smtClean="0"/>
              <a:pPr/>
              <a:t>13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12ED12F-E63C-4A19-9AA4-AA108AB3F7E2}" type="slidenum">
              <a:rPr lang="en-US" smtClean="0"/>
              <a:pPr/>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108" name="Freeform 12"/>
          <p:cNvSpPr>
            <a:spLocks/>
          </p:cNvSpPr>
          <p:nvPr/>
        </p:nvSpPr>
        <p:spPr bwMode="gray">
          <a:xfrm>
            <a:off x="-9525" y="2997200"/>
            <a:ext cx="2205038" cy="2663825"/>
          </a:xfrm>
          <a:custGeom>
            <a:avLst/>
            <a:gdLst/>
            <a:ahLst/>
            <a:cxnLst>
              <a:cxn ang="0">
                <a:pos x="0" y="1678"/>
              </a:cxn>
              <a:cxn ang="0">
                <a:pos x="0" y="1134"/>
              </a:cxn>
              <a:cxn ang="0">
                <a:pos x="1406" y="0"/>
              </a:cxn>
              <a:cxn ang="0">
                <a:pos x="1406" y="91"/>
              </a:cxn>
              <a:cxn ang="0">
                <a:pos x="0" y="1678"/>
              </a:cxn>
            </a:cxnLst>
            <a:rect l="0" t="0" r="r" b="b"/>
            <a:pathLst>
              <a:path w="1406" h="1678">
                <a:moveTo>
                  <a:pt x="0" y="1678"/>
                </a:moveTo>
                <a:lnTo>
                  <a:pt x="0" y="1134"/>
                </a:lnTo>
                <a:lnTo>
                  <a:pt x="1406" y="0"/>
                </a:lnTo>
                <a:lnTo>
                  <a:pt x="1406" y="91"/>
                </a:lnTo>
                <a:lnTo>
                  <a:pt x="0" y="1678"/>
                </a:lnTo>
                <a:close/>
              </a:path>
            </a:pathLst>
          </a:custGeom>
          <a:solidFill>
            <a:srgbClr val="E0E0E0"/>
          </a:solidFill>
          <a:ln w="9525">
            <a:noFill/>
            <a:round/>
            <a:headEnd/>
            <a:tailEnd/>
          </a:ln>
          <a:effectLst/>
        </p:spPr>
        <p:txBody>
          <a:bodyPr/>
          <a:lstStyle/>
          <a:p>
            <a:endParaRPr lang="fr-FR"/>
          </a:p>
        </p:txBody>
      </p:sp>
      <p:pic>
        <p:nvPicPr>
          <p:cNvPr id="4103" name="Picture 7" descr="9"/>
          <p:cNvPicPr>
            <a:picLocks noChangeAspect="1" noChangeArrowheads="1"/>
          </p:cNvPicPr>
          <p:nvPr/>
        </p:nvPicPr>
        <p:blipFill>
          <a:blip r:embed="rId2"/>
          <a:srcRect/>
          <a:stretch>
            <a:fillRect/>
          </a:stretch>
        </p:blipFill>
        <p:spPr bwMode="gray">
          <a:xfrm>
            <a:off x="1447800" y="1782763"/>
            <a:ext cx="7359650" cy="1609725"/>
          </a:xfrm>
          <a:prstGeom prst="rect">
            <a:avLst/>
          </a:prstGeom>
          <a:noFill/>
        </p:spPr>
      </p:pic>
      <p:sp>
        <p:nvSpPr>
          <p:cNvPr id="4104" name="Freeform 8"/>
          <p:cNvSpPr>
            <a:spLocks/>
          </p:cNvSpPr>
          <p:nvPr/>
        </p:nvSpPr>
        <p:spPr bwMode="gray">
          <a:xfrm>
            <a:off x="568325" y="-9525"/>
            <a:ext cx="1784350" cy="6875463"/>
          </a:xfrm>
          <a:custGeom>
            <a:avLst/>
            <a:gdLst/>
            <a:ahLst/>
            <a:cxnLst>
              <a:cxn ang="0">
                <a:pos x="0" y="0"/>
              </a:cxn>
              <a:cxn ang="0">
                <a:pos x="490" y="2"/>
              </a:cxn>
              <a:cxn ang="0">
                <a:pos x="1124" y="1373"/>
              </a:cxn>
              <a:cxn ang="0">
                <a:pos x="1124" y="2036"/>
              </a:cxn>
              <a:cxn ang="0">
                <a:pos x="889" y="4343"/>
              </a:cxn>
              <a:cxn ang="0">
                <a:pos x="526" y="4343"/>
              </a:cxn>
              <a:cxn ang="0">
                <a:pos x="1079" y="2031"/>
              </a:cxn>
              <a:cxn ang="0">
                <a:pos x="1079" y="1383"/>
              </a:cxn>
              <a:cxn ang="0">
                <a:pos x="0" y="0"/>
              </a:cxn>
            </a:cxnLst>
            <a:rect l="0" t="0" r="r" b="b"/>
            <a:pathLst>
              <a:path w="1124" h="4343">
                <a:moveTo>
                  <a:pt x="0" y="0"/>
                </a:moveTo>
                <a:lnTo>
                  <a:pt x="490" y="2"/>
                </a:lnTo>
                <a:lnTo>
                  <a:pt x="1124" y="1373"/>
                </a:lnTo>
                <a:lnTo>
                  <a:pt x="1124" y="2036"/>
                </a:lnTo>
                <a:lnTo>
                  <a:pt x="889" y="4343"/>
                </a:lnTo>
                <a:lnTo>
                  <a:pt x="526" y="4343"/>
                </a:lnTo>
                <a:lnTo>
                  <a:pt x="1079" y="2031"/>
                </a:lnTo>
                <a:lnTo>
                  <a:pt x="1079" y="1383"/>
                </a:lnTo>
                <a:lnTo>
                  <a:pt x="0" y="0"/>
                </a:lnTo>
                <a:close/>
              </a:path>
            </a:pathLst>
          </a:custGeom>
          <a:solidFill>
            <a:schemeClr val="bg1"/>
          </a:solidFill>
          <a:ln w="9525" cap="flat" cmpd="sng">
            <a:noFill/>
            <a:prstDash val="solid"/>
            <a:round/>
            <a:headEnd type="none" w="med" len="med"/>
            <a:tailEnd type="none" w="med" len="med"/>
          </a:ln>
          <a:effectLst/>
        </p:spPr>
        <p:txBody>
          <a:bodyPr/>
          <a:lstStyle/>
          <a:p>
            <a:endParaRPr lang="fr-FR"/>
          </a:p>
        </p:txBody>
      </p:sp>
      <p:sp>
        <p:nvSpPr>
          <p:cNvPr id="4105" name="Freeform 9"/>
          <p:cNvSpPr>
            <a:spLocks/>
          </p:cNvSpPr>
          <p:nvPr/>
        </p:nvSpPr>
        <p:spPr bwMode="gray">
          <a:xfrm>
            <a:off x="-12700" y="-9525"/>
            <a:ext cx="2392363" cy="6880225"/>
          </a:xfrm>
          <a:custGeom>
            <a:avLst/>
            <a:gdLst/>
            <a:ahLst/>
            <a:cxnLst>
              <a:cxn ang="0">
                <a:pos x="181" y="0"/>
              </a:cxn>
              <a:cxn ang="0">
                <a:pos x="1507" y="1379"/>
              </a:cxn>
              <a:cxn ang="0">
                <a:pos x="1507" y="2036"/>
              </a:cxn>
              <a:cxn ang="0">
                <a:pos x="727" y="4334"/>
              </a:cxn>
              <a:cxn ang="0">
                <a:pos x="2" y="4334"/>
              </a:cxn>
              <a:cxn ang="0">
                <a:pos x="2" y="4162"/>
              </a:cxn>
              <a:cxn ang="0">
                <a:pos x="1441" y="1936"/>
              </a:cxn>
              <a:cxn ang="0">
                <a:pos x="1441" y="1447"/>
              </a:cxn>
              <a:cxn ang="0">
                <a:pos x="8" y="434"/>
              </a:cxn>
              <a:cxn ang="0">
                <a:pos x="0" y="6"/>
              </a:cxn>
              <a:cxn ang="0">
                <a:pos x="181" y="0"/>
              </a:cxn>
            </a:cxnLst>
            <a:rect l="0" t="0" r="r" b="b"/>
            <a:pathLst>
              <a:path w="1507" h="4334">
                <a:moveTo>
                  <a:pt x="181" y="0"/>
                </a:moveTo>
                <a:lnTo>
                  <a:pt x="1507" y="1379"/>
                </a:lnTo>
                <a:lnTo>
                  <a:pt x="1507" y="2036"/>
                </a:lnTo>
                <a:lnTo>
                  <a:pt x="727" y="4334"/>
                </a:lnTo>
                <a:lnTo>
                  <a:pt x="2" y="4334"/>
                </a:lnTo>
                <a:lnTo>
                  <a:pt x="2" y="4162"/>
                </a:lnTo>
                <a:lnTo>
                  <a:pt x="1441" y="1936"/>
                </a:lnTo>
                <a:lnTo>
                  <a:pt x="1441" y="1447"/>
                </a:lnTo>
                <a:lnTo>
                  <a:pt x="8" y="434"/>
                </a:lnTo>
                <a:lnTo>
                  <a:pt x="0" y="6"/>
                </a:lnTo>
                <a:lnTo>
                  <a:pt x="181" y="0"/>
                </a:lnTo>
                <a:close/>
              </a:path>
            </a:pathLst>
          </a:custGeom>
          <a:solidFill>
            <a:schemeClr val="accent1"/>
          </a:solidFill>
          <a:ln w="9525">
            <a:noFill/>
            <a:round/>
            <a:headEnd/>
            <a:tailEnd/>
          </a:ln>
          <a:effectLst/>
        </p:spPr>
        <p:txBody>
          <a:bodyPr/>
          <a:lstStyle/>
          <a:p>
            <a:endParaRPr lang="fr-FR"/>
          </a:p>
        </p:txBody>
      </p:sp>
      <p:sp>
        <p:nvSpPr>
          <p:cNvPr id="4106" name="Freeform 10"/>
          <p:cNvSpPr>
            <a:spLocks/>
          </p:cNvSpPr>
          <p:nvPr/>
        </p:nvSpPr>
        <p:spPr bwMode="gray">
          <a:xfrm>
            <a:off x="2557463" y="0"/>
            <a:ext cx="3022600" cy="6858000"/>
          </a:xfrm>
          <a:custGeom>
            <a:avLst/>
            <a:gdLst/>
            <a:ahLst/>
            <a:cxnLst>
              <a:cxn ang="0">
                <a:pos x="1904" y="0"/>
              </a:cxn>
              <a:cxn ang="0">
                <a:pos x="1178" y="0"/>
              </a:cxn>
              <a:cxn ang="0">
                <a:pos x="0" y="1342"/>
              </a:cxn>
              <a:cxn ang="0">
                <a:pos x="0" y="1950"/>
              </a:cxn>
              <a:cxn ang="0">
                <a:pos x="498" y="4354"/>
              </a:cxn>
              <a:cxn ang="0">
                <a:pos x="1088" y="4354"/>
              </a:cxn>
              <a:cxn ang="0">
                <a:pos x="44" y="1985"/>
              </a:cxn>
              <a:cxn ang="0">
                <a:pos x="44" y="1361"/>
              </a:cxn>
              <a:cxn ang="0">
                <a:pos x="1904" y="0"/>
              </a:cxn>
            </a:cxnLst>
            <a:rect l="0" t="0" r="r" b="b"/>
            <a:pathLst>
              <a:path w="1904" h="4354">
                <a:moveTo>
                  <a:pt x="1904" y="0"/>
                </a:moveTo>
                <a:lnTo>
                  <a:pt x="1178" y="0"/>
                </a:lnTo>
                <a:lnTo>
                  <a:pt x="0" y="1342"/>
                </a:lnTo>
                <a:lnTo>
                  <a:pt x="0" y="1950"/>
                </a:lnTo>
                <a:lnTo>
                  <a:pt x="498" y="4354"/>
                </a:lnTo>
                <a:lnTo>
                  <a:pt x="1088" y="4354"/>
                </a:lnTo>
                <a:lnTo>
                  <a:pt x="44" y="1985"/>
                </a:lnTo>
                <a:lnTo>
                  <a:pt x="44" y="1361"/>
                </a:lnTo>
                <a:lnTo>
                  <a:pt x="1904" y="0"/>
                </a:lnTo>
                <a:close/>
              </a:path>
            </a:pathLst>
          </a:custGeom>
          <a:solidFill>
            <a:srgbClr val="D3D3D3"/>
          </a:solidFill>
          <a:ln w="9525">
            <a:noFill/>
            <a:round/>
            <a:headEnd/>
            <a:tailEnd/>
          </a:ln>
          <a:effectLst/>
        </p:spPr>
        <p:txBody>
          <a:bodyPr/>
          <a:lstStyle/>
          <a:p>
            <a:endParaRPr lang="fr-FR"/>
          </a:p>
        </p:txBody>
      </p:sp>
      <p:sp>
        <p:nvSpPr>
          <p:cNvPr id="4107" name="Freeform 11"/>
          <p:cNvSpPr>
            <a:spLocks/>
          </p:cNvSpPr>
          <p:nvPr/>
        </p:nvSpPr>
        <p:spPr bwMode="gray">
          <a:xfrm>
            <a:off x="2959100" y="-14288"/>
            <a:ext cx="2711450" cy="1887538"/>
          </a:xfrm>
          <a:custGeom>
            <a:avLst/>
            <a:gdLst/>
            <a:ahLst/>
            <a:cxnLst>
              <a:cxn ang="0">
                <a:pos x="1708" y="1"/>
              </a:cxn>
              <a:cxn ang="0">
                <a:pos x="1379" y="0"/>
              </a:cxn>
              <a:cxn ang="0">
                <a:pos x="0" y="1189"/>
              </a:cxn>
              <a:cxn ang="0">
                <a:pos x="1708" y="1"/>
              </a:cxn>
            </a:cxnLst>
            <a:rect l="0" t="0" r="r" b="b"/>
            <a:pathLst>
              <a:path w="1708" h="1189">
                <a:moveTo>
                  <a:pt x="1708" y="1"/>
                </a:moveTo>
                <a:lnTo>
                  <a:pt x="1379" y="0"/>
                </a:lnTo>
                <a:lnTo>
                  <a:pt x="0" y="1189"/>
                </a:lnTo>
                <a:lnTo>
                  <a:pt x="1708" y="1"/>
                </a:lnTo>
                <a:close/>
              </a:path>
            </a:pathLst>
          </a:custGeom>
          <a:solidFill>
            <a:srgbClr val="FFFFFF">
              <a:alpha val="50000"/>
            </a:srgbClr>
          </a:solidFill>
          <a:ln w="9525">
            <a:noFill/>
            <a:round/>
            <a:headEnd/>
            <a:tailEnd/>
          </a:ln>
          <a:effectLst/>
        </p:spPr>
        <p:txBody>
          <a:bodyPr/>
          <a:lstStyle/>
          <a:p>
            <a:endParaRPr lang="fr-FR"/>
          </a:p>
        </p:txBody>
      </p:sp>
      <p:sp>
        <p:nvSpPr>
          <p:cNvPr id="4109" name="Freeform 13"/>
          <p:cNvSpPr>
            <a:spLocks/>
          </p:cNvSpPr>
          <p:nvPr/>
        </p:nvSpPr>
        <p:spPr bwMode="gray">
          <a:xfrm>
            <a:off x="2498725" y="-9525"/>
            <a:ext cx="6105525" cy="6867525"/>
          </a:xfrm>
          <a:custGeom>
            <a:avLst/>
            <a:gdLst/>
            <a:ahLst/>
            <a:cxnLst>
              <a:cxn ang="0">
                <a:pos x="3665" y="0"/>
              </a:cxn>
              <a:cxn ang="0">
                <a:pos x="2122" y="0"/>
              </a:cxn>
              <a:cxn ang="0">
                <a:pos x="0" y="1339"/>
              </a:cxn>
              <a:cxn ang="0">
                <a:pos x="0" y="1950"/>
              </a:cxn>
              <a:cxn ang="0">
                <a:pos x="1215" y="4354"/>
              </a:cxn>
              <a:cxn ang="0">
                <a:pos x="1941" y="4354"/>
              </a:cxn>
              <a:cxn ang="0">
                <a:pos x="72" y="1877"/>
              </a:cxn>
              <a:cxn ang="0">
                <a:pos x="72" y="1361"/>
              </a:cxn>
              <a:cxn ang="0">
                <a:pos x="3846" y="0"/>
              </a:cxn>
              <a:cxn ang="0">
                <a:pos x="2122" y="0"/>
              </a:cxn>
            </a:cxnLst>
            <a:rect l="0" t="0" r="r" b="b"/>
            <a:pathLst>
              <a:path w="3846" h="4354">
                <a:moveTo>
                  <a:pt x="3665" y="0"/>
                </a:moveTo>
                <a:lnTo>
                  <a:pt x="2122" y="0"/>
                </a:lnTo>
                <a:lnTo>
                  <a:pt x="0" y="1339"/>
                </a:lnTo>
                <a:lnTo>
                  <a:pt x="0" y="1950"/>
                </a:lnTo>
                <a:lnTo>
                  <a:pt x="1215" y="4354"/>
                </a:lnTo>
                <a:lnTo>
                  <a:pt x="1941" y="4354"/>
                </a:lnTo>
                <a:lnTo>
                  <a:pt x="72" y="1877"/>
                </a:lnTo>
                <a:lnTo>
                  <a:pt x="72" y="1361"/>
                </a:lnTo>
                <a:lnTo>
                  <a:pt x="3846" y="0"/>
                </a:lnTo>
                <a:lnTo>
                  <a:pt x="2122" y="0"/>
                </a:lnTo>
              </a:path>
            </a:pathLst>
          </a:custGeom>
          <a:solidFill>
            <a:schemeClr val="hlink"/>
          </a:solidFill>
          <a:ln w="9525">
            <a:noFill/>
            <a:round/>
            <a:headEnd/>
            <a:tailEnd/>
          </a:ln>
          <a:effectLst/>
        </p:spPr>
        <p:txBody>
          <a:bodyPr/>
          <a:lstStyle/>
          <a:p>
            <a:endParaRPr lang="fr-FR"/>
          </a:p>
        </p:txBody>
      </p:sp>
      <p:sp>
        <p:nvSpPr>
          <p:cNvPr id="4110" name="Freeform 14"/>
          <p:cNvSpPr>
            <a:spLocks/>
          </p:cNvSpPr>
          <p:nvPr/>
        </p:nvSpPr>
        <p:spPr bwMode="gray">
          <a:xfrm>
            <a:off x="-9525" y="185738"/>
            <a:ext cx="2246313" cy="5984875"/>
          </a:xfrm>
          <a:custGeom>
            <a:avLst/>
            <a:gdLst/>
            <a:ahLst/>
            <a:cxnLst>
              <a:cxn ang="0">
                <a:pos x="0" y="0"/>
              </a:cxn>
              <a:cxn ang="0">
                <a:pos x="1415" y="1197"/>
              </a:cxn>
              <a:cxn ang="0">
                <a:pos x="1415" y="1862"/>
              </a:cxn>
              <a:cxn ang="0">
                <a:pos x="0" y="3770"/>
              </a:cxn>
              <a:cxn ang="0">
                <a:pos x="0" y="3272"/>
              </a:cxn>
              <a:cxn ang="0">
                <a:pos x="1376" y="1801"/>
              </a:cxn>
              <a:cxn ang="0">
                <a:pos x="1376" y="1272"/>
              </a:cxn>
              <a:cxn ang="0">
                <a:pos x="6" y="962"/>
              </a:cxn>
              <a:cxn ang="0">
                <a:pos x="0" y="0"/>
              </a:cxn>
            </a:cxnLst>
            <a:rect l="0" t="0" r="r" b="b"/>
            <a:pathLst>
              <a:path w="1415" h="3770">
                <a:moveTo>
                  <a:pt x="0" y="0"/>
                </a:moveTo>
                <a:lnTo>
                  <a:pt x="1415" y="1197"/>
                </a:lnTo>
                <a:lnTo>
                  <a:pt x="1415" y="1862"/>
                </a:lnTo>
                <a:lnTo>
                  <a:pt x="0" y="3770"/>
                </a:lnTo>
                <a:lnTo>
                  <a:pt x="0" y="3272"/>
                </a:lnTo>
                <a:lnTo>
                  <a:pt x="1376" y="1801"/>
                </a:lnTo>
                <a:lnTo>
                  <a:pt x="1376" y="1272"/>
                </a:lnTo>
                <a:lnTo>
                  <a:pt x="6" y="962"/>
                </a:lnTo>
                <a:lnTo>
                  <a:pt x="0" y="0"/>
                </a:lnTo>
                <a:close/>
              </a:path>
            </a:pathLst>
          </a:custGeom>
          <a:solidFill>
            <a:schemeClr val="accent2"/>
          </a:solidFill>
          <a:ln w="9525">
            <a:noFill/>
            <a:round/>
            <a:headEnd/>
            <a:tailEnd/>
          </a:ln>
          <a:effectLst/>
        </p:spPr>
        <p:txBody>
          <a:bodyPr/>
          <a:lstStyle/>
          <a:p>
            <a:endParaRPr lang="fr-FR"/>
          </a:p>
        </p:txBody>
      </p:sp>
      <p:sp>
        <p:nvSpPr>
          <p:cNvPr id="4111" name="Freeform 15"/>
          <p:cNvSpPr>
            <a:spLocks/>
          </p:cNvSpPr>
          <p:nvPr/>
        </p:nvSpPr>
        <p:spPr bwMode="gray">
          <a:xfrm>
            <a:off x="2608263" y="642938"/>
            <a:ext cx="6540500" cy="6215062"/>
          </a:xfrm>
          <a:custGeom>
            <a:avLst/>
            <a:gdLst/>
            <a:ahLst/>
            <a:cxnLst>
              <a:cxn ang="0">
                <a:pos x="4115" y="0"/>
              </a:cxn>
              <a:cxn ang="0">
                <a:pos x="4120" y="500"/>
              </a:cxn>
              <a:cxn ang="0">
                <a:pos x="61" y="1059"/>
              </a:cxn>
              <a:cxn ang="0">
                <a:pos x="61" y="1466"/>
              </a:cxn>
              <a:cxn ang="0">
                <a:pos x="2419" y="3915"/>
              </a:cxn>
              <a:cxn ang="0">
                <a:pos x="1830" y="3915"/>
              </a:cxn>
              <a:cxn ang="0">
                <a:pos x="0" y="1449"/>
              </a:cxn>
              <a:cxn ang="0">
                <a:pos x="0" y="967"/>
              </a:cxn>
              <a:cxn ang="0">
                <a:pos x="4115" y="0"/>
              </a:cxn>
            </a:cxnLst>
            <a:rect l="0" t="0" r="r" b="b"/>
            <a:pathLst>
              <a:path w="4120" h="3915">
                <a:moveTo>
                  <a:pt x="4115" y="0"/>
                </a:moveTo>
                <a:lnTo>
                  <a:pt x="4120" y="500"/>
                </a:lnTo>
                <a:lnTo>
                  <a:pt x="61" y="1059"/>
                </a:lnTo>
                <a:lnTo>
                  <a:pt x="61" y="1466"/>
                </a:lnTo>
                <a:lnTo>
                  <a:pt x="2419" y="3915"/>
                </a:lnTo>
                <a:lnTo>
                  <a:pt x="1830" y="3915"/>
                </a:lnTo>
                <a:lnTo>
                  <a:pt x="0" y="1449"/>
                </a:lnTo>
                <a:lnTo>
                  <a:pt x="0" y="967"/>
                </a:lnTo>
                <a:lnTo>
                  <a:pt x="4115" y="0"/>
                </a:lnTo>
                <a:close/>
              </a:path>
            </a:pathLst>
          </a:custGeom>
          <a:solidFill>
            <a:schemeClr val="tx2"/>
          </a:solidFill>
          <a:ln w="9525">
            <a:noFill/>
            <a:round/>
            <a:headEnd/>
            <a:tailEnd/>
          </a:ln>
          <a:effectLst/>
        </p:spPr>
        <p:txBody>
          <a:bodyPr/>
          <a:lstStyle/>
          <a:p>
            <a:endParaRPr lang="fr-FR"/>
          </a:p>
        </p:txBody>
      </p:sp>
      <p:sp>
        <p:nvSpPr>
          <p:cNvPr id="4112" name="Freeform 16"/>
          <p:cNvSpPr>
            <a:spLocks/>
          </p:cNvSpPr>
          <p:nvPr/>
        </p:nvSpPr>
        <p:spPr bwMode="gray">
          <a:xfrm>
            <a:off x="2586038" y="-17463"/>
            <a:ext cx="6557962" cy="6875463"/>
          </a:xfrm>
          <a:custGeom>
            <a:avLst/>
            <a:gdLst/>
            <a:ahLst/>
            <a:cxnLst>
              <a:cxn ang="0">
                <a:pos x="4131" y="0"/>
              </a:cxn>
              <a:cxn ang="0">
                <a:pos x="4126" y="494"/>
              </a:cxn>
              <a:cxn ang="0">
                <a:pos x="55" y="1404"/>
              </a:cxn>
              <a:cxn ang="0">
                <a:pos x="55" y="1853"/>
              </a:cxn>
              <a:cxn ang="0">
                <a:pos x="3156" y="4348"/>
              </a:cxn>
              <a:cxn ang="0">
                <a:pos x="2067" y="4348"/>
              </a:cxn>
              <a:cxn ang="0">
                <a:pos x="0" y="1882"/>
              </a:cxn>
              <a:cxn ang="0">
                <a:pos x="0" y="1355"/>
              </a:cxn>
              <a:cxn ang="0">
                <a:pos x="3615" y="0"/>
              </a:cxn>
              <a:cxn ang="0">
                <a:pos x="4131" y="0"/>
              </a:cxn>
            </a:cxnLst>
            <a:rect l="0" t="0" r="r" b="b"/>
            <a:pathLst>
              <a:path w="4131" h="4348">
                <a:moveTo>
                  <a:pt x="4131" y="0"/>
                </a:moveTo>
                <a:lnTo>
                  <a:pt x="4126" y="494"/>
                </a:lnTo>
                <a:lnTo>
                  <a:pt x="55" y="1404"/>
                </a:lnTo>
                <a:lnTo>
                  <a:pt x="55" y="1853"/>
                </a:lnTo>
                <a:lnTo>
                  <a:pt x="3156" y="4348"/>
                </a:lnTo>
                <a:lnTo>
                  <a:pt x="2067" y="4348"/>
                </a:lnTo>
                <a:lnTo>
                  <a:pt x="0" y="1882"/>
                </a:lnTo>
                <a:lnTo>
                  <a:pt x="0" y="1355"/>
                </a:lnTo>
                <a:lnTo>
                  <a:pt x="3615" y="0"/>
                </a:lnTo>
                <a:lnTo>
                  <a:pt x="4131" y="0"/>
                </a:lnTo>
                <a:close/>
              </a:path>
            </a:pathLst>
          </a:custGeom>
          <a:solidFill>
            <a:srgbClr val="FFFFFF"/>
          </a:solidFill>
          <a:ln w="9525">
            <a:noFill/>
            <a:round/>
            <a:headEnd/>
            <a:tailEnd/>
          </a:ln>
          <a:effectLst/>
        </p:spPr>
        <p:txBody>
          <a:bodyPr/>
          <a:lstStyle/>
          <a:p>
            <a:endParaRPr lang="fr-FR"/>
          </a:p>
        </p:txBody>
      </p:sp>
      <p:sp>
        <p:nvSpPr>
          <p:cNvPr id="4113" name="Freeform 17"/>
          <p:cNvSpPr>
            <a:spLocks/>
          </p:cNvSpPr>
          <p:nvPr/>
        </p:nvSpPr>
        <p:spPr bwMode="gray">
          <a:xfrm>
            <a:off x="2771775" y="-26988"/>
            <a:ext cx="5761038" cy="2087563"/>
          </a:xfrm>
          <a:custGeom>
            <a:avLst/>
            <a:gdLst/>
            <a:ahLst/>
            <a:cxnLst>
              <a:cxn ang="0">
                <a:pos x="0" y="1315"/>
              </a:cxn>
              <a:cxn ang="0">
                <a:pos x="2858" y="0"/>
              </a:cxn>
              <a:cxn ang="0">
                <a:pos x="3629" y="0"/>
              </a:cxn>
              <a:cxn ang="0">
                <a:pos x="0" y="1315"/>
              </a:cxn>
            </a:cxnLst>
            <a:rect l="0" t="0" r="r" b="b"/>
            <a:pathLst>
              <a:path w="3629" h="1315">
                <a:moveTo>
                  <a:pt x="0" y="1315"/>
                </a:moveTo>
                <a:lnTo>
                  <a:pt x="2858" y="0"/>
                </a:lnTo>
                <a:lnTo>
                  <a:pt x="3629" y="0"/>
                </a:lnTo>
                <a:lnTo>
                  <a:pt x="0" y="1315"/>
                </a:lnTo>
                <a:close/>
              </a:path>
            </a:pathLst>
          </a:custGeom>
          <a:solidFill>
            <a:srgbClr val="FFFFFF">
              <a:alpha val="50000"/>
            </a:srgbClr>
          </a:solidFill>
          <a:ln w="9525">
            <a:noFill/>
            <a:round/>
            <a:headEnd/>
            <a:tailEnd/>
          </a:ln>
          <a:effectLst/>
        </p:spPr>
        <p:txBody>
          <a:bodyPr/>
          <a:lstStyle/>
          <a:p>
            <a:endParaRPr lang="fr-FR"/>
          </a:p>
        </p:txBody>
      </p:sp>
      <p:sp>
        <p:nvSpPr>
          <p:cNvPr id="4114" name="Freeform 18"/>
          <p:cNvSpPr>
            <a:spLocks/>
          </p:cNvSpPr>
          <p:nvPr/>
        </p:nvSpPr>
        <p:spPr bwMode="gray">
          <a:xfrm>
            <a:off x="2555875" y="2924175"/>
            <a:ext cx="3384550" cy="3944938"/>
          </a:xfrm>
          <a:custGeom>
            <a:avLst/>
            <a:gdLst/>
            <a:ahLst/>
            <a:cxnLst>
              <a:cxn ang="0">
                <a:pos x="0" y="0"/>
              </a:cxn>
              <a:cxn ang="0">
                <a:pos x="2132" y="2495"/>
              </a:cxn>
              <a:cxn ang="0">
                <a:pos x="1814" y="2495"/>
              </a:cxn>
              <a:cxn ang="0">
                <a:pos x="0" y="0"/>
              </a:cxn>
            </a:cxnLst>
            <a:rect l="0" t="0" r="r" b="b"/>
            <a:pathLst>
              <a:path w="2132" h="2495">
                <a:moveTo>
                  <a:pt x="0" y="0"/>
                </a:moveTo>
                <a:lnTo>
                  <a:pt x="2132" y="2495"/>
                </a:lnTo>
                <a:lnTo>
                  <a:pt x="1814" y="2495"/>
                </a:lnTo>
                <a:lnTo>
                  <a:pt x="0" y="0"/>
                </a:lnTo>
                <a:close/>
              </a:path>
            </a:pathLst>
          </a:custGeom>
          <a:solidFill>
            <a:srgbClr val="FFFFFF">
              <a:alpha val="35001"/>
            </a:srgbClr>
          </a:solidFill>
          <a:ln w="9525">
            <a:noFill/>
            <a:round/>
            <a:headEnd/>
            <a:tailEnd/>
          </a:ln>
          <a:effectLst/>
        </p:spPr>
        <p:txBody>
          <a:bodyPr/>
          <a:lstStyle/>
          <a:p>
            <a:endParaRPr lang="fr-FR"/>
          </a:p>
        </p:txBody>
      </p:sp>
      <p:sp>
        <p:nvSpPr>
          <p:cNvPr id="4120" name="Freeform 24"/>
          <p:cNvSpPr>
            <a:spLocks/>
          </p:cNvSpPr>
          <p:nvPr/>
        </p:nvSpPr>
        <p:spPr bwMode="gray">
          <a:xfrm>
            <a:off x="-19050" y="180975"/>
            <a:ext cx="2262188" cy="1914525"/>
          </a:xfrm>
          <a:custGeom>
            <a:avLst/>
            <a:gdLst/>
            <a:ahLst/>
            <a:cxnLst>
              <a:cxn ang="0">
                <a:pos x="1425" y="1206"/>
              </a:cxn>
              <a:cxn ang="0">
                <a:pos x="0" y="0"/>
              </a:cxn>
              <a:cxn ang="0">
                <a:pos x="0" y="186"/>
              </a:cxn>
              <a:cxn ang="0">
                <a:pos x="1425" y="1206"/>
              </a:cxn>
            </a:cxnLst>
            <a:rect l="0" t="0" r="r" b="b"/>
            <a:pathLst>
              <a:path w="1425" h="1206">
                <a:moveTo>
                  <a:pt x="1425" y="1206"/>
                </a:moveTo>
                <a:lnTo>
                  <a:pt x="0" y="0"/>
                </a:lnTo>
                <a:lnTo>
                  <a:pt x="0" y="186"/>
                </a:lnTo>
                <a:lnTo>
                  <a:pt x="1425" y="1206"/>
                </a:lnTo>
                <a:close/>
              </a:path>
            </a:pathLst>
          </a:custGeom>
          <a:solidFill>
            <a:srgbClr val="333333">
              <a:alpha val="39999"/>
            </a:srgbClr>
          </a:solidFill>
          <a:ln w="9525">
            <a:noFill/>
            <a:round/>
            <a:headEnd/>
            <a:tailEnd/>
          </a:ln>
          <a:effectLst/>
        </p:spPr>
        <p:txBody>
          <a:bodyPr/>
          <a:lstStyle/>
          <a:p>
            <a:endParaRPr lang="fr-FR"/>
          </a:p>
        </p:txBody>
      </p:sp>
      <p:sp>
        <p:nvSpPr>
          <p:cNvPr id="4121" name="Freeform 25"/>
          <p:cNvSpPr>
            <a:spLocks/>
          </p:cNvSpPr>
          <p:nvPr/>
        </p:nvSpPr>
        <p:spPr bwMode="gray">
          <a:xfrm>
            <a:off x="-12700" y="3105150"/>
            <a:ext cx="2327275" cy="3762375"/>
          </a:xfrm>
          <a:custGeom>
            <a:avLst/>
            <a:gdLst/>
            <a:ahLst/>
            <a:cxnLst>
              <a:cxn ang="0">
                <a:pos x="0" y="2248"/>
              </a:cxn>
              <a:cxn ang="0">
                <a:pos x="1466" y="0"/>
              </a:cxn>
              <a:cxn ang="0">
                <a:pos x="194" y="2370"/>
              </a:cxn>
              <a:cxn ang="0">
                <a:pos x="4" y="2364"/>
              </a:cxn>
              <a:cxn ang="0">
                <a:pos x="0" y="2248"/>
              </a:cxn>
            </a:cxnLst>
            <a:rect l="0" t="0" r="r" b="b"/>
            <a:pathLst>
              <a:path w="1466" h="2370">
                <a:moveTo>
                  <a:pt x="0" y="2248"/>
                </a:moveTo>
                <a:lnTo>
                  <a:pt x="1466" y="0"/>
                </a:lnTo>
                <a:lnTo>
                  <a:pt x="194" y="2370"/>
                </a:lnTo>
                <a:lnTo>
                  <a:pt x="4" y="2364"/>
                </a:lnTo>
                <a:lnTo>
                  <a:pt x="0" y="2248"/>
                </a:lnTo>
                <a:close/>
              </a:path>
            </a:pathLst>
          </a:custGeom>
          <a:solidFill>
            <a:schemeClr val="folHlink"/>
          </a:solidFill>
          <a:ln w="9525">
            <a:noFill/>
            <a:round/>
            <a:headEnd/>
            <a:tailEnd/>
          </a:ln>
          <a:effectLst/>
        </p:spPr>
        <p:txBody>
          <a:bodyPr/>
          <a:lstStyle/>
          <a:p>
            <a:endParaRPr lang="fr-FR"/>
          </a:p>
        </p:txBody>
      </p:sp>
      <p:sp>
        <p:nvSpPr>
          <p:cNvPr id="4122" name="Freeform 26"/>
          <p:cNvSpPr>
            <a:spLocks/>
          </p:cNvSpPr>
          <p:nvPr/>
        </p:nvSpPr>
        <p:spPr bwMode="gray">
          <a:xfrm>
            <a:off x="-9525" y="1403350"/>
            <a:ext cx="2317750" cy="5265738"/>
          </a:xfrm>
          <a:custGeom>
            <a:avLst/>
            <a:gdLst/>
            <a:ahLst/>
            <a:cxnLst>
              <a:cxn ang="0">
                <a:pos x="6" y="0"/>
              </a:cxn>
              <a:cxn ang="0">
                <a:pos x="6" y="643"/>
              </a:cxn>
              <a:cxn ang="0">
                <a:pos x="1410" y="564"/>
              </a:cxn>
              <a:cxn ang="0">
                <a:pos x="1410" y="1049"/>
              </a:cxn>
              <a:cxn ang="0">
                <a:pos x="0" y="2852"/>
              </a:cxn>
              <a:cxn ang="0">
                <a:pos x="0" y="3317"/>
              </a:cxn>
              <a:cxn ang="0">
                <a:pos x="1460" y="1062"/>
              </a:cxn>
              <a:cxn ang="0">
                <a:pos x="1460" y="505"/>
              </a:cxn>
              <a:cxn ang="0">
                <a:pos x="6" y="0"/>
              </a:cxn>
            </a:cxnLst>
            <a:rect l="0" t="0" r="r" b="b"/>
            <a:pathLst>
              <a:path w="1460" h="3317">
                <a:moveTo>
                  <a:pt x="6" y="0"/>
                </a:moveTo>
                <a:lnTo>
                  <a:pt x="6" y="643"/>
                </a:lnTo>
                <a:lnTo>
                  <a:pt x="1410" y="564"/>
                </a:lnTo>
                <a:lnTo>
                  <a:pt x="1410" y="1049"/>
                </a:lnTo>
                <a:lnTo>
                  <a:pt x="0" y="2852"/>
                </a:lnTo>
                <a:lnTo>
                  <a:pt x="0" y="3317"/>
                </a:lnTo>
                <a:lnTo>
                  <a:pt x="1460" y="1062"/>
                </a:lnTo>
                <a:lnTo>
                  <a:pt x="1460" y="505"/>
                </a:lnTo>
                <a:lnTo>
                  <a:pt x="6" y="0"/>
                </a:lnTo>
                <a:close/>
              </a:path>
            </a:pathLst>
          </a:custGeom>
          <a:solidFill>
            <a:srgbClr val="FFFFFF"/>
          </a:solidFill>
          <a:ln w="9525">
            <a:noFill/>
            <a:round/>
            <a:headEnd/>
            <a:tailEnd/>
          </a:ln>
          <a:effectLst/>
        </p:spPr>
        <p:txBody>
          <a:bodyPr/>
          <a:lstStyle/>
          <a:p>
            <a:endParaRPr lang="fr-FR"/>
          </a:p>
        </p:txBody>
      </p:sp>
      <p:grpSp>
        <p:nvGrpSpPr>
          <p:cNvPr id="4132" name="Group 36"/>
          <p:cNvGrpSpPr>
            <a:grpSpLocks/>
          </p:cNvGrpSpPr>
          <p:nvPr/>
        </p:nvGrpSpPr>
        <p:grpSpPr bwMode="auto">
          <a:xfrm>
            <a:off x="0" y="-19050"/>
            <a:ext cx="9153525" cy="6886575"/>
            <a:chOff x="0" y="0"/>
            <a:chExt cx="5760" cy="4326"/>
          </a:xfrm>
        </p:grpSpPr>
        <p:pic>
          <p:nvPicPr>
            <p:cNvPr id="4131" name="Picture 35" descr="11"/>
            <p:cNvPicPr>
              <a:picLocks noChangeAspect="1" noChangeArrowheads="1"/>
            </p:cNvPicPr>
            <p:nvPr userDrawn="1"/>
          </p:nvPicPr>
          <p:blipFill>
            <a:blip r:embed="rId3"/>
            <a:srcRect/>
            <a:stretch>
              <a:fillRect/>
            </a:stretch>
          </p:blipFill>
          <p:spPr bwMode="gray">
            <a:xfrm>
              <a:off x="0" y="0"/>
              <a:ext cx="5760" cy="4326"/>
            </a:xfrm>
            <a:prstGeom prst="rect">
              <a:avLst/>
            </a:prstGeom>
            <a:noFill/>
          </p:spPr>
        </p:pic>
        <p:sp>
          <p:nvSpPr>
            <p:cNvPr id="4123" name="Rectangle 27"/>
            <p:cNvSpPr>
              <a:spLocks noChangeArrowheads="1"/>
            </p:cNvSpPr>
            <p:nvPr userDrawn="1"/>
          </p:nvSpPr>
          <p:spPr bwMode="gray">
            <a:xfrm>
              <a:off x="212" y="462"/>
              <a:ext cx="5334" cy="3402"/>
            </a:xfrm>
            <a:prstGeom prst="rect">
              <a:avLst/>
            </a:prstGeom>
            <a:noFill/>
            <a:ln w="12700">
              <a:noFill/>
              <a:miter lim="800000"/>
              <a:headEnd/>
              <a:tailEnd/>
            </a:ln>
            <a:effectLst/>
          </p:spPr>
          <p:txBody>
            <a:bodyPr wrap="none" anchor="ctr"/>
            <a:lstStyle/>
            <a:p>
              <a:endParaRPr lang="fr-FR"/>
            </a:p>
          </p:txBody>
        </p:sp>
      </p:grpSp>
      <p:pic>
        <p:nvPicPr>
          <p:cNvPr id="4115" name="Picture 19" descr="2"/>
          <p:cNvPicPr>
            <a:picLocks noChangeAspect="1" noChangeArrowheads="1"/>
          </p:cNvPicPr>
          <p:nvPr/>
        </p:nvPicPr>
        <p:blipFill>
          <a:blip r:embed="rId4"/>
          <a:srcRect/>
          <a:stretch>
            <a:fillRect/>
          </a:stretch>
        </p:blipFill>
        <p:spPr bwMode="gray">
          <a:xfrm>
            <a:off x="4141788" y="4041775"/>
            <a:ext cx="415925" cy="415925"/>
          </a:xfrm>
          <a:prstGeom prst="rect">
            <a:avLst/>
          </a:prstGeom>
          <a:noFill/>
        </p:spPr>
      </p:pic>
      <p:sp>
        <p:nvSpPr>
          <p:cNvPr id="4100" name="Rectangle 4"/>
          <p:cNvSpPr>
            <a:spLocks noGrp="1" noChangeArrowheads="1"/>
          </p:cNvSpPr>
          <p:nvPr>
            <p:ph type="dt" sz="half" idx="2"/>
          </p:nvPr>
        </p:nvSpPr>
        <p:spPr>
          <a:xfrm>
            <a:off x="457200" y="6245225"/>
            <a:ext cx="2133600" cy="476250"/>
          </a:xfrm>
        </p:spPr>
        <p:txBody>
          <a:bodyPr/>
          <a:lstStyle>
            <a:lvl1pPr>
              <a:defRPr/>
            </a:lvl1pPr>
          </a:lstStyle>
          <a:p>
            <a:endParaRPr lang="en-US"/>
          </a:p>
        </p:txBody>
      </p:sp>
      <p:sp>
        <p:nvSpPr>
          <p:cNvPr id="4098" name="Rectangle 2"/>
          <p:cNvSpPr>
            <a:spLocks noGrp="1" noChangeArrowheads="1"/>
          </p:cNvSpPr>
          <p:nvPr>
            <p:ph type="ctrTitle"/>
          </p:nvPr>
        </p:nvSpPr>
        <p:spPr>
          <a:xfrm>
            <a:off x="985838" y="3787775"/>
            <a:ext cx="7772400" cy="885825"/>
          </a:xfrm>
        </p:spPr>
        <p:txBody>
          <a:bodyPr/>
          <a:lstStyle>
            <a:lvl1pPr algn="r">
              <a:defRPr/>
            </a:lvl1pPr>
          </a:lstStyle>
          <a:p>
            <a:r>
              <a:rPr lang="fr-FR" smtClean="0"/>
              <a:t>Cliquez pour modifier le style du titre</a:t>
            </a:r>
            <a:endParaRPr lang="en-US"/>
          </a:p>
        </p:txBody>
      </p:sp>
      <p:sp>
        <p:nvSpPr>
          <p:cNvPr id="4099" name="Rectangle 3"/>
          <p:cNvSpPr>
            <a:spLocks noGrp="1" noChangeArrowheads="1"/>
          </p:cNvSpPr>
          <p:nvPr>
            <p:ph type="subTitle" idx="1"/>
          </p:nvPr>
        </p:nvSpPr>
        <p:spPr>
          <a:xfrm>
            <a:off x="4629150" y="3505200"/>
            <a:ext cx="4129088" cy="457200"/>
          </a:xfrm>
        </p:spPr>
        <p:txBody>
          <a:bodyPr/>
          <a:lstStyle>
            <a:lvl1pPr marL="0" indent="0" algn="dist">
              <a:buFontTx/>
              <a:buNone/>
              <a:defRPr sz="2000" b="1">
                <a:solidFill>
                  <a:srgbClr val="777777"/>
                </a:solidFill>
              </a:defRPr>
            </a:lvl1pPr>
          </a:lstStyle>
          <a:p>
            <a:r>
              <a:rPr lang="fr-FR" smtClean="0"/>
              <a:t>Cliquez pour modifier le style des sous-titres du masque</a:t>
            </a:r>
            <a:endParaRPr lang="en-US"/>
          </a:p>
        </p:txBody>
      </p:sp>
      <p:sp>
        <p:nvSpPr>
          <p:cNvPr id="4125" name="Text Box 29"/>
          <p:cNvSpPr txBox="1">
            <a:spLocks noChangeArrowheads="1"/>
          </p:cNvSpPr>
          <p:nvPr/>
        </p:nvSpPr>
        <p:spPr bwMode="gray">
          <a:xfrm>
            <a:off x="7561263" y="5476875"/>
            <a:ext cx="1196975" cy="396875"/>
          </a:xfrm>
          <a:prstGeom prst="rect">
            <a:avLst/>
          </a:prstGeom>
          <a:noFill/>
          <a:ln w="9525">
            <a:noFill/>
            <a:miter lim="800000"/>
            <a:headEnd/>
            <a:tailEnd/>
          </a:ln>
          <a:effectLst/>
        </p:spPr>
        <p:txBody>
          <a:bodyPr wrap="none">
            <a:spAutoFit/>
          </a:bodyPr>
          <a:lstStyle/>
          <a:p>
            <a:pPr algn="r"/>
            <a:r>
              <a:rPr lang="en-US" sz="2000">
                <a:solidFill>
                  <a:srgbClr val="FF7F00"/>
                </a:solidFill>
                <a:latin typeface="Arial Black" pitchFamily="34" charset="0"/>
              </a:rPr>
              <a:t>L/O/G/O</a:t>
            </a:r>
          </a:p>
        </p:txBody>
      </p:sp>
      <p:sp>
        <p:nvSpPr>
          <p:cNvPr id="4126" name="Text Box 30"/>
          <p:cNvSpPr txBox="1">
            <a:spLocks noChangeArrowheads="1"/>
          </p:cNvSpPr>
          <p:nvPr/>
        </p:nvSpPr>
        <p:spPr bwMode="gray">
          <a:xfrm>
            <a:off x="6618288" y="5781675"/>
            <a:ext cx="2139950" cy="336550"/>
          </a:xfrm>
          <a:prstGeom prst="rect">
            <a:avLst/>
          </a:prstGeom>
          <a:noFill/>
          <a:ln w="9525">
            <a:noFill/>
            <a:miter lim="800000"/>
            <a:headEnd/>
            <a:tailEnd/>
          </a:ln>
          <a:effectLst/>
        </p:spPr>
        <p:txBody>
          <a:bodyPr wrap="none">
            <a:spAutoFit/>
          </a:bodyPr>
          <a:lstStyle/>
          <a:p>
            <a:pPr algn="r"/>
            <a:r>
              <a:rPr lang="en-US" sz="1600">
                <a:latin typeface="Times New Roman" pitchFamily="18" charset="0"/>
              </a:rPr>
              <a:t>www.themegallery.com</a:t>
            </a:r>
          </a:p>
        </p:txBody>
      </p:sp>
      <p:sp>
        <p:nvSpPr>
          <p:cNvPr id="4101" name="Rectangle 5"/>
          <p:cNvSpPr>
            <a:spLocks noGrp="1" noChangeArrowheads="1"/>
          </p:cNvSpPr>
          <p:nvPr>
            <p:ph type="ftr" sz="quarter" idx="3"/>
          </p:nvPr>
        </p:nvSpPr>
        <p:spPr>
          <a:xfrm>
            <a:off x="3124200" y="6245225"/>
            <a:ext cx="2895600" cy="476250"/>
          </a:xfrm>
        </p:spPr>
        <p:txBody>
          <a:bodyPr/>
          <a:lstStyle>
            <a:lvl1pPr>
              <a:defRPr/>
            </a:lvl1pPr>
          </a:lstStyle>
          <a:p>
            <a:endParaRPr lang="en-US"/>
          </a:p>
        </p:txBody>
      </p:sp>
      <p:sp>
        <p:nvSpPr>
          <p:cNvPr id="4102" name="Rectangle 6"/>
          <p:cNvSpPr>
            <a:spLocks noGrp="1" noChangeArrowheads="1"/>
          </p:cNvSpPr>
          <p:nvPr>
            <p:ph type="sldNum" sz="quarter" idx="4"/>
          </p:nvPr>
        </p:nvSpPr>
        <p:spPr>
          <a:xfrm>
            <a:off x="6553200" y="6245225"/>
            <a:ext cx="2133600" cy="476250"/>
          </a:xfrm>
        </p:spPr>
        <p:txBody>
          <a:bodyPr/>
          <a:lstStyle>
            <a:lvl1pPr>
              <a:defRPr/>
            </a:lvl1pPr>
          </a:lstStyle>
          <a:p>
            <a:fld id="{F3AFC318-369B-4144-BE19-AEB0D2C90CC6}" type="slidenum">
              <a:rPr lang="en-US"/>
              <a:pPr/>
              <a:t>‹N°›</a:t>
            </a:fld>
            <a:endParaRPr lang="en-US"/>
          </a:p>
        </p:txBody>
      </p:sp>
      <p:sp>
        <p:nvSpPr>
          <p:cNvPr id="4146" name="Rectangle 50"/>
          <p:cNvSpPr>
            <a:spLocks noChangeArrowheads="1"/>
          </p:cNvSpPr>
          <p:nvPr/>
        </p:nvSpPr>
        <p:spPr bwMode="gray">
          <a:xfrm>
            <a:off x="341313" y="722313"/>
            <a:ext cx="8478837" cy="5410200"/>
          </a:xfrm>
          <a:prstGeom prst="rect">
            <a:avLst/>
          </a:prstGeom>
          <a:noFill/>
          <a:ln w="9525">
            <a:solidFill>
              <a:schemeClr val="tx1"/>
            </a:solidFill>
            <a:miter lim="800000"/>
            <a:headEnd/>
            <a:tailEnd/>
          </a:ln>
          <a:effectLst/>
        </p:spPr>
        <p:txBody>
          <a:bodyPr wrap="none" anchor="ctr"/>
          <a:lstStyle/>
          <a:p>
            <a:endParaRPr lang="fr-FR"/>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en-US"/>
          </a:p>
        </p:txBody>
      </p:sp>
      <p:sp>
        <p:nvSpPr>
          <p:cNvPr id="5" name="Espace réservé du pied de page 4"/>
          <p:cNvSpPr>
            <a:spLocks noGrp="1"/>
          </p:cNvSpPr>
          <p:nvPr>
            <p:ph type="ftr" sz="quarter" idx="11"/>
          </p:nvPr>
        </p:nvSpPr>
        <p:spPr/>
        <p:txBody>
          <a:bodyPr/>
          <a:lstStyle>
            <a:lvl1pPr>
              <a:defRPr/>
            </a:lvl1pPr>
          </a:lstStyle>
          <a:p>
            <a:endParaRPr lang="en-US"/>
          </a:p>
        </p:txBody>
      </p:sp>
      <p:sp>
        <p:nvSpPr>
          <p:cNvPr id="6" name="Espace réservé du numéro de diapositive 5"/>
          <p:cNvSpPr>
            <a:spLocks noGrp="1"/>
          </p:cNvSpPr>
          <p:nvPr>
            <p:ph type="sldNum" sz="quarter" idx="12"/>
          </p:nvPr>
        </p:nvSpPr>
        <p:spPr/>
        <p:txBody>
          <a:bodyPr/>
          <a:lstStyle>
            <a:lvl1pPr>
              <a:defRPr/>
            </a:lvl1pPr>
          </a:lstStyle>
          <a:p>
            <a:fld id="{0CEBC16B-E99B-4909-A5B6-CD752E045D11}" type="slidenum">
              <a:rPr lang="en-US"/>
              <a:pPr/>
              <a:t>‹N°›</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198438"/>
            <a:ext cx="2057400" cy="59277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198438"/>
            <a:ext cx="6019800" cy="59277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en-US"/>
          </a:p>
        </p:txBody>
      </p:sp>
      <p:sp>
        <p:nvSpPr>
          <p:cNvPr id="5" name="Espace réservé du pied de page 4"/>
          <p:cNvSpPr>
            <a:spLocks noGrp="1"/>
          </p:cNvSpPr>
          <p:nvPr>
            <p:ph type="ftr" sz="quarter" idx="11"/>
          </p:nvPr>
        </p:nvSpPr>
        <p:spPr/>
        <p:txBody>
          <a:bodyPr/>
          <a:lstStyle>
            <a:lvl1pPr>
              <a:defRPr/>
            </a:lvl1pPr>
          </a:lstStyle>
          <a:p>
            <a:endParaRPr lang="en-US"/>
          </a:p>
        </p:txBody>
      </p:sp>
      <p:sp>
        <p:nvSpPr>
          <p:cNvPr id="6" name="Espace réservé du numéro de diapositive 5"/>
          <p:cNvSpPr>
            <a:spLocks noGrp="1"/>
          </p:cNvSpPr>
          <p:nvPr>
            <p:ph type="sldNum" sz="quarter" idx="12"/>
          </p:nvPr>
        </p:nvSpPr>
        <p:spPr/>
        <p:txBody>
          <a:bodyPr/>
          <a:lstStyle>
            <a:lvl1pPr>
              <a:defRPr/>
            </a:lvl1pPr>
          </a:lstStyle>
          <a:p>
            <a:fld id="{FDBF5A4C-A434-4343-AE7B-291895D50DE1}" type="slidenum">
              <a:rPr lang="en-US"/>
              <a:pPr/>
              <a:t>‹N°›</a:t>
            </a:fld>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re et diagramme">
    <p:spTree>
      <p:nvGrpSpPr>
        <p:cNvPr id="1" name=""/>
        <p:cNvGrpSpPr/>
        <p:nvPr/>
      </p:nvGrpSpPr>
      <p:grpSpPr>
        <a:xfrm>
          <a:off x="0" y="0"/>
          <a:ext cx="0" cy="0"/>
          <a:chOff x="0" y="0"/>
          <a:chExt cx="0" cy="0"/>
        </a:xfrm>
      </p:grpSpPr>
      <p:sp>
        <p:nvSpPr>
          <p:cNvPr id="2" name="Titre 1"/>
          <p:cNvSpPr>
            <a:spLocks noGrp="1"/>
          </p:cNvSpPr>
          <p:nvPr>
            <p:ph type="title"/>
          </p:nvPr>
        </p:nvSpPr>
        <p:spPr>
          <a:xfrm>
            <a:off x="903288" y="198438"/>
            <a:ext cx="6302375" cy="1143000"/>
          </a:xfrm>
        </p:spPr>
        <p:txBody>
          <a:bodyPr/>
          <a:lstStyle/>
          <a:p>
            <a:r>
              <a:rPr lang="fr-FR" smtClean="0"/>
              <a:t>Cliquez pour modifier le style du titre</a:t>
            </a:r>
            <a:endParaRPr lang="fr-FR"/>
          </a:p>
        </p:txBody>
      </p:sp>
      <p:sp>
        <p:nvSpPr>
          <p:cNvPr id="3" name="Espace réservé du graphique 2"/>
          <p:cNvSpPr>
            <a:spLocks noGrp="1"/>
          </p:cNvSpPr>
          <p:nvPr>
            <p:ph type="chart" idx="1"/>
          </p:nvPr>
        </p:nvSpPr>
        <p:spPr>
          <a:xfrm>
            <a:off x="457200" y="1600200"/>
            <a:ext cx="8229600" cy="4525963"/>
          </a:xfrm>
        </p:spPr>
        <p:txBody>
          <a:bodyPr/>
          <a:lstStyle/>
          <a:p>
            <a:r>
              <a:rPr lang="fr-FR" smtClean="0"/>
              <a:t>Cliquez sur l'icône pour ajouter un graphique</a:t>
            </a:r>
            <a:endParaRPr lang="fr-FR"/>
          </a:p>
        </p:txBody>
      </p:sp>
      <p:sp>
        <p:nvSpPr>
          <p:cNvPr id="4" name="Espace réservé de la date 3"/>
          <p:cNvSpPr>
            <a:spLocks noGrp="1"/>
          </p:cNvSpPr>
          <p:nvPr>
            <p:ph type="dt" sz="half" idx="10"/>
          </p:nvPr>
        </p:nvSpPr>
        <p:spPr>
          <a:xfrm>
            <a:off x="457200" y="6283325"/>
            <a:ext cx="2133600" cy="304800"/>
          </a:xfrm>
        </p:spPr>
        <p:txBody>
          <a:bodyPr/>
          <a:lstStyle>
            <a:lvl1pPr>
              <a:defRPr/>
            </a:lvl1pPr>
          </a:lstStyle>
          <a:p>
            <a:endParaRPr lang="en-US"/>
          </a:p>
        </p:txBody>
      </p:sp>
      <p:sp>
        <p:nvSpPr>
          <p:cNvPr id="5" name="Espace réservé du pied de page 4"/>
          <p:cNvSpPr>
            <a:spLocks noGrp="1"/>
          </p:cNvSpPr>
          <p:nvPr>
            <p:ph type="ftr" sz="quarter" idx="11"/>
          </p:nvPr>
        </p:nvSpPr>
        <p:spPr>
          <a:xfrm>
            <a:off x="3124200" y="6283325"/>
            <a:ext cx="2895600" cy="304800"/>
          </a:xfrm>
        </p:spPr>
        <p:txBody>
          <a:bodyPr/>
          <a:lstStyle>
            <a:lvl1pPr>
              <a:defRPr/>
            </a:lvl1pPr>
          </a:lstStyle>
          <a:p>
            <a:endParaRPr lang="en-US"/>
          </a:p>
        </p:txBody>
      </p:sp>
      <p:sp>
        <p:nvSpPr>
          <p:cNvPr id="6" name="Espace réservé du numéro de diapositive 5"/>
          <p:cNvSpPr>
            <a:spLocks noGrp="1"/>
          </p:cNvSpPr>
          <p:nvPr>
            <p:ph type="sldNum" sz="quarter" idx="12"/>
          </p:nvPr>
        </p:nvSpPr>
        <p:spPr>
          <a:xfrm>
            <a:off x="6553200" y="6283325"/>
            <a:ext cx="2133600" cy="304800"/>
          </a:xfrm>
        </p:spPr>
        <p:txBody>
          <a:bodyPr/>
          <a:lstStyle>
            <a:lvl1pPr>
              <a:defRPr/>
            </a:lvl1pPr>
          </a:lstStyle>
          <a:p>
            <a:fld id="{D0BE387D-B9FB-47B8-AC8E-C3888803A29B}" type="slidenum">
              <a:rPr lang="en-US"/>
              <a:pPr/>
              <a:t>‹N°›</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en-US"/>
          </a:p>
        </p:txBody>
      </p:sp>
      <p:sp>
        <p:nvSpPr>
          <p:cNvPr id="5" name="Espace réservé du pied de page 4"/>
          <p:cNvSpPr>
            <a:spLocks noGrp="1"/>
          </p:cNvSpPr>
          <p:nvPr>
            <p:ph type="ftr" sz="quarter" idx="11"/>
          </p:nvPr>
        </p:nvSpPr>
        <p:spPr/>
        <p:txBody>
          <a:bodyPr/>
          <a:lstStyle>
            <a:lvl1pPr>
              <a:defRPr/>
            </a:lvl1pPr>
          </a:lstStyle>
          <a:p>
            <a:endParaRPr lang="en-US"/>
          </a:p>
        </p:txBody>
      </p:sp>
      <p:sp>
        <p:nvSpPr>
          <p:cNvPr id="6" name="Espace réservé du numéro de diapositive 5"/>
          <p:cNvSpPr>
            <a:spLocks noGrp="1"/>
          </p:cNvSpPr>
          <p:nvPr>
            <p:ph type="sldNum" sz="quarter" idx="12"/>
          </p:nvPr>
        </p:nvSpPr>
        <p:spPr/>
        <p:txBody>
          <a:bodyPr/>
          <a:lstStyle>
            <a:lvl1pPr>
              <a:defRPr/>
            </a:lvl1pPr>
          </a:lstStyle>
          <a:p>
            <a:fld id="{D11C089A-FAED-47AE-ACC1-0FAC753DBB42}" type="slidenum">
              <a:rPr lang="en-US"/>
              <a:pPr/>
              <a:t>‹N°›</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endParaRPr lang="en-US"/>
          </a:p>
        </p:txBody>
      </p:sp>
      <p:sp>
        <p:nvSpPr>
          <p:cNvPr id="5" name="Espace réservé du pied de page 4"/>
          <p:cNvSpPr>
            <a:spLocks noGrp="1"/>
          </p:cNvSpPr>
          <p:nvPr>
            <p:ph type="ftr" sz="quarter" idx="11"/>
          </p:nvPr>
        </p:nvSpPr>
        <p:spPr/>
        <p:txBody>
          <a:bodyPr/>
          <a:lstStyle>
            <a:lvl1pPr>
              <a:defRPr/>
            </a:lvl1pPr>
          </a:lstStyle>
          <a:p>
            <a:endParaRPr lang="en-US"/>
          </a:p>
        </p:txBody>
      </p:sp>
      <p:sp>
        <p:nvSpPr>
          <p:cNvPr id="6" name="Espace réservé du numéro de diapositive 5"/>
          <p:cNvSpPr>
            <a:spLocks noGrp="1"/>
          </p:cNvSpPr>
          <p:nvPr>
            <p:ph type="sldNum" sz="quarter" idx="12"/>
          </p:nvPr>
        </p:nvSpPr>
        <p:spPr/>
        <p:txBody>
          <a:bodyPr/>
          <a:lstStyle>
            <a:lvl1pPr>
              <a:defRPr/>
            </a:lvl1pPr>
          </a:lstStyle>
          <a:p>
            <a:fld id="{9826148E-8415-402C-9309-C27930CD153A}" type="slidenum">
              <a:rPr lang="en-US"/>
              <a:pPr/>
              <a:t>‹N°›</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lvl1pPr>
              <a:defRPr/>
            </a:lvl1pPr>
          </a:lstStyle>
          <a:p>
            <a:endParaRPr lang="en-US"/>
          </a:p>
        </p:txBody>
      </p:sp>
      <p:sp>
        <p:nvSpPr>
          <p:cNvPr id="6" name="Espace réservé du pied de page 5"/>
          <p:cNvSpPr>
            <a:spLocks noGrp="1"/>
          </p:cNvSpPr>
          <p:nvPr>
            <p:ph type="ftr" sz="quarter" idx="11"/>
          </p:nvPr>
        </p:nvSpPr>
        <p:spPr/>
        <p:txBody>
          <a:bodyPr/>
          <a:lstStyle>
            <a:lvl1pPr>
              <a:defRPr/>
            </a:lvl1pPr>
          </a:lstStyle>
          <a:p>
            <a:endParaRPr lang="en-US"/>
          </a:p>
        </p:txBody>
      </p:sp>
      <p:sp>
        <p:nvSpPr>
          <p:cNvPr id="7" name="Espace réservé du numéro de diapositive 6"/>
          <p:cNvSpPr>
            <a:spLocks noGrp="1"/>
          </p:cNvSpPr>
          <p:nvPr>
            <p:ph type="sldNum" sz="quarter" idx="12"/>
          </p:nvPr>
        </p:nvSpPr>
        <p:spPr/>
        <p:txBody>
          <a:bodyPr/>
          <a:lstStyle>
            <a:lvl1pPr>
              <a:defRPr/>
            </a:lvl1pPr>
          </a:lstStyle>
          <a:p>
            <a:fld id="{CC9DF9C4-D2CD-4829-BEE1-946E2B1B4098}" type="slidenum">
              <a:rPr lang="en-US"/>
              <a:pPr/>
              <a:t>‹N°›</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lvl1pPr>
              <a:defRPr/>
            </a:lvl1pPr>
          </a:lstStyle>
          <a:p>
            <a:endParaRPr lang="en-US"/>
          </a:p>
        </p:txBody>
      </p:sp>
      <p:sp>
        <p:nvSpPr>
          <p:cNvPr id="8" name="Espace réservé du pied de page 7"/>
          <p:cNvSpPr>
            <a:spLocks noGrp="1"/>
          </p:cNvSpPr>
          <p:nvPr>
            <p:ph type="ftr" sz="quarter" idx="11"/>
          </p:nvPr>
        </p:nvSpPr>
        <p:spPr/>
        <p:txBody>
          <a:bodyPr/>
          <a:lstStyle>
            <a:lvl1pPr>
              <a:defRPr/>
            </a:lvl1pPr>
          </a:lstStyle>
          <a:p>
            <a:endParaRPr lang="en-US"/>
          </a:p>
        </p:txBody>
      </p:sp>
      <p:sp>
        <p:nvSpPr>
          <p:cNvPr id="9" name="Espace réservé du numéro de diapositive 8"/>
          <p:cNvSpPr>
            <a:spLocks noGrp="1"/>
          </p:cNvSpPr>
          <p:nvPr>
            <p:ph type="sldNum" sz="quarter" idx="12"/>
          </p:nvPr>
        </p:nvSpPr>
        <p:spPr/>
        <p:txBody>
          <a:bodyPr/>
          <a:lstStyle>
            <a:lvl1pPr>
              <a:defRPr/>
            </a:lvl1pPr>
          </a:lstStyle>
          <a:p>
            <a:fld id="{8D17FA6D-7826-4FDF-A128-08F41E19BFD1}" type="slidenum">
              <a:rPr lang="en-US"/>
              <a:pPr/>
              <a:t>‹N°›</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lvl1pPr>
              <a:defRPr/>
            </a:lvl1pPr>
          </a:lstStyle>
          <a:p>
            <a:endParaRPr lang="en-US"/>
          </a:p>
        </p:txBody>
      </p:sp>
      <p:sp>
        <p:nvSpPr>
          <p:cNvPr id="4" name="Espace réservé du pied de page 3"/>
          <p:cNvSpPr>
            <a:spLocks noGrp="1"/>
          </p:cNvSpPr>
          <p:nvPr>
            <p:ph type="ftr" sz="quarter" idx="11"/>
          </p:nvPr>
        </p:nvSpPr>
        <p:spPr/>
        <p:txBody>
          <a:bodyPr/>
          <a:lstStyle>
            <a:lvl1pPr>
              <a:defRPr/>
            </a:lvl1pPr>
          </a:lstStyle>
          <a:p>
            <a:endParaRPr lang="en-US"/>
          </a:p>
        </p:txBody>
      </p:sp>
      <p:sp>
        <p:nvSpPr>
          <p:cNvPr id="5" name="Espace réservé du numéro de diapositive 4"/>
          <p:cNvSpPr>
            <a:spLocks noGrp="1"/>
          </p:cNvSpPr>
          <p:nvPr>
            <p:ph type="sldNum" sz="quarter" idx="12"/>
          </p:nvPr>
        </p:nvSpPr>
        <p:spPr/>
        <p:txBody>
          <a:bodyPr/>
          <a:lstStyle>
            <a:lvl1pPr>
              <a:defRPr/>
            </a:lvl1pPr>
          </a:lstStyle>
          <a:p>
            <a:fld id="{911033AB-C38F-4A11-9847-0DF6C4AB515C}" type="slidenum">
              <a:rPr lang="en-US"/>
              <a:pPr/>
              <a:t>‹N°›</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endParaRPr lang="en-US"/>
          </a:p>
        </p:txBody>
      </p:sp>
      <p:sp>
        <p:nvSpPr>
          <p:cNvPr id="3" name="Espace réservé du pied de page 2"/>
          <p:cNvSpPr>
            <a:spLocks noGrp="1"/>
          </p:cNvSpPr>
          <p:nvPr>
            <p:ph type="ftr" sz="quarter" idx="11"/>
          </p:nvPr>
        </p:nvSpPr>
        <p:spPr/>
        <p:txBody>
          <a:bodyPr/>
          <a:lstStyle>
            <a:lvl1pPr>
              <a:defRPr/>
            </a:lvl1pPr>
          </a:lstStyle>
          <a:p>
            <a:endParaRPr lang="en-US"/>
          </a:p>
        </p:txBody>
      </p:sp>
      <p:sp>
        <p:nvSpPr>
          <p:cNvPr id="4" name="Espace réservé du numéro de diapositive 3"/>
          <p:cNvSpPr>
            <a:spLocks noGrp="1"/>
          </p:cNvSpPr>
          <p:nvPr>
            <p:ph type="sldNum" sz="quarter" idx="12"/>
          </p:nvPr>
        </p:nvSpPr>
        <p:spPr/>
        <p:txBody>
          <a:bodyPr/>
          <a:lstStyle>
            <a:lvl1pPr>
              <a:defRPr/>
            </a:lvl1pPr>
          </a:lstStyle>
          <a:p>
            <a:fld id="{06CBD9AC-D8EE-4FF4-B747-1BA2738C1981}" type="slidenum">
              <a:rPr lang="en-US"/>
              <a:pPr/>
              <a:t>‹N°›</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en-US"/>
          </a:p>
        </p:txBody>
      </p:sp>
      <p:sp>
        <p:nvSpPr>
          <p:cNvPr id="6" name="Espace réservé du pied de page 5"/>
          <p:cNvSpPr>
            <a:spLocks noGrp="1"/>
          </p:cNvSpPr>
          <p:nvPr>
            <p:ph type="ftr" sz="quarter" idx="11"/>
          </p:nvPr>
        </p:nvSpPr>
        <p:spPr/>
        <p:txBody>
          <a:bodyPr/>
          <a:lstStyle>
            <a:lvl1pPr>
              <a:defRPr/>
            </a:lvl1pPr>
          </a:lstStyle>
          <a:p>
            <a:endParaRPr lang="en-US"/>
          </a:p>
        </p:txBody>
      </p:sp>
      <p:sp>
        <p:nvSpPr>
          <p:cNvPr id="7" name="Espace réservé du numéro de diapositive 6"/>
          <p:cNvSpPr>
            <a:spLocks noGrp="1"/>
          </p:cNvSpPr>
          <p:nvPr>
            <p:ph type="sldNum" sz="quarter" idx="12"/>
          </p:nvPr>
        </p:nvSpPr>
        <p:spPr/>
        <p:txBody>
          <a:bodyPr/>
          <a:lstStyle>
            <a:lvl1pPr>
              <a:defRPr/>
            </a:lvl1pPr>
          </a:lstStyle>
          <a:p>
            <a:fld id="{1DBD8D74-BCA3-4206-9217-5A6E51DA6AA5}" type="slidenum">
              <a:rPr lang="en-US"/>
              <a:pPr/>
              <a:t>‹N°›</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en-US"/>
          </a:p>
        </p:txBody>
      </p:sp>
      <p:sp>
        <p:nvSpPr>
          <p:cNvPr id="6" name="Espace réservé du pied de page 5"/>
          <p:cNvSpPr>
            <a:spLocks noGrp="1"/>
          </p:cNvSpPr>
          <p:nvPr>
            <p:ph type="ftr" sz="quarter" idx="11"/>
          </p:nvPr>
        </p:nvSpPr>
        <p:spPr/>
        <p:txBody>
          <a:bodyPr/>
          <a:lstStyle>
            <a:lvl1pPr>
              <a:defRPr/>
            </a:lvl1pPr>
          </a:lstStyle>
          <a:p>
            <a:endParaRPr lang="en-US"/>
          </a:p>
        </p:txBody>
      </p:sp>
      <p:sp>
        <p:nvSpPr>
          <p:cNvPr id="7" name="Espace réservé du numéro de diapositive 6"/>
          <p:cNvSpPr>
            <a:spLocks noGrp="1"/>
          </p:cNvSpPr>
          <p:nvPr>
            <p:ph type="sldNum" sz="quarter" idx="12"/>
          </p:nvPr>
        </p:nvSpPr>
        <p:spPr/>
        <p:txBody>
          <a:bodyPr/>
          <a:lstStyle>
            <a:lvl1pPr>
              <a:defRPr/>
            </a:lvl1pPr>
          </a:lstStyle>
          <a:p>
            <a:fld id="{FD0DEFAB-A71A-4369-A2CA-9631EEC3EEC3}" type="slidenum">
              <a:rPr lang="en-US"/>
              <a:pPr/>
              <a:t>‹N°›</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33" name="Freeform 9"/>
          <p:cNvSpPr>
            <a:spLocks/>
          </p:cNvSpPr>
          <p:nvPr/>
        </p:nvSpPr>
        <p:spPr bwMode="gray">
          <a:xfrm>
            <a:off x="7658100" y="0"/>
            <a:ext cx="1104900" cy="6848475"/>
          </a:xfrm>
          <a:custGeom>
            <a:avLst/>
            <a:gdLst/>
            <a:ahLst/>
            <a:cxnLst>
              <a:cxn ang="0">
                <a:pos x="312" y="0"/>
              </a:cxn>
              <a:cxn ang="0">
                <a:pos x="528" y="444"/>
              </a:cxn>
              <a:cxn ang="0">
                <a:pos x="696" y="960"/>
              </a:cxn>
              <a:cxn ang="0">
                <a:pos x="426" y="4314"/>
              </a:cxn>
              <a:cxn ang="0">
                <a:pos x="108" y="4314"/>
              </a:cxn>
              <a:cxn ang="0">
                <a:pos x="648" y="960"/>
              </a:cxn>
              <a:cxn ang="0">
                <a:pos x="456" y="432"/>
              </a:cxn>
              <a:cxn ang="0">
                <a:pos x="0" y="0"/>
              </a:cxn>
              <a:cxn ang="0">
                <a:pos x="312" y="0"/>
              </a:cxn>
            </a:cxnLst>
            <a:rect l="0" t="0" r="r" b="b"/>
            <a:pathLst>
              <a:path w="696" h="4314">
                <a:moveTo>
                  <a:pt x="312" y="0"/>
                </a:moveTo>
                <a:lnTo>
                  <a:pt x="528" y="444"/>
                </a:lnTo>
                <a:lnTo>
                  <a:pt x="696" y="960"/>
                </a:lnTo>
                <a:lnTo>
                  <a:pt x="426" y="4314"/>
                </a:lnTo>
                <a:lnTo>
                  <a:pt x="108" y="4314"/>
                </a:lnTo>
                <a:lnTo>
                  <a:pt x="648" y="960"/>
                </a:lnTo>
                <a:lnTo>
                  <a:pt x="456" y="432"/>
                </a:lnTo>
                <a:lnTo>
                  <a:pt x="0" y="0"/>
                </a:lnTo>
                <a:lnTo>
                  <a:pt x="312" y="0"/>
                </a:lnTo>
                <a:close/>
              </a:path>
            </a:pathLst>
          </a:custGeom>
          <a:solidFill>
            <a:schemeClr val="hlink"/>
          </a:solidFill>
          <a:ln w="9525">
            <a:noFill/>
            <a:round/>
            <a:headEnd/>
            <a:tailEnd/>
          </a:ln>
          <a:effectLst/>
        </p:spPr>
        <p:txBody>
          <a:bodyPr/>
          <a:lstStyle/>
          <a:p>
            <a:endParaRPr lang="fr-FR"/>
          </a:p>
        </p:txBody>
      </p:sp>
      <p:sp>
        <p:nvSpPr>
          <p:cNvPr id="1034" name="Freeform 10"/>
          <p:cNvSpPr>
            <a:spLocks/>
          </p:cNvSpPr>
          <p:nvPr/>
        </p:nvSpPr>
        <p:spPr bwMode="gray">
          <a:xfrm>
            <a:off x="1066800" y="0"/>
            <a:ext cx="7543800" cy="6858000"/>
          </a:xfrm>
          <a:custGeom>
            <a:avLst/>
            <a:gdLst/>
            <a:ahLst/>
            <a:cxnLst>
              <a:cxn ang="0">
                <a:pos x="0" y="0"/>
              </a:cxn>
              <a:cxn ang="0">
                <a:pos x="1536" y="0"/>
              </a:cxn>
              <a:cxn ang="0">
                <a:pos x="4590" y="450"/>
              </a:cxn>
              <a:cxn ang="0">
                <a:pos x="4752" y="972"/>
              </a:cxn>
              <a:cxn ang="0">
                <a:pos x="3600" y="4320"/>
              </a:cxn>
              <a:cxn ang="0">
                <a:pos x="3312" y="4320"/>
              </a:cxn>
              <a:cxn ang="0">
                <a:pos x="4712" y="994"/>
              </a:cxn>
              <a:cxn ang="0">
                <a:pos x="4518" y="524"/>
              </a:cxn>
              <a:cxn ang="0">
                <a:pos x="0" y="0"/>
              </a:cxn>
            </a:cxnLst>
            <a:rect l="0" t="0" r="r" b="b"/>
            <a:pathLst>
              <a:path w="4752" h="4320">
                <a:moveTo>
                  <a:pt x="0" y="0"/>
                </a:moveTo>
                <a:lnTo>
                  <a:pt x="1536" y="0"/>
                </a:lnTo>
                <a:lnTo>
                  <a:pt x="4590" y="450"/>
                </a:lnTo>
                <a:lnTo>
                  <a:pt x="4752" y="972"/>
                </a:lnTo>
                <a:lnTo>
                  <a:pt x="3600" y="4320"/>
                </a:lnTo>
                <a:lnTo>
                  <a:pt x="3312" y="4320"/>
                </a:lnTo>
                <a:lnTo>
                  <a:pt x="4712" y="994"/>
                </a:lnTo>
                <a:lnTo>
                  <a:pt x="4518" y="524"/>
                </a:lnTo>
                <a:lnTo>
                  <a:pt x="0" y="0"/>
                </a:lnTo>
                <a:close/>
              </a:path>
            </a:pathLst>
          </a:custGeom>
          <a:solidFill>
            <a:schemeClr val="accent2"/>
          </a:solidFill>
          <a:ln w="9525">
            <a:noFill/>
            <a:round/>
            <a:headEnd/>
            <a:tailEnd/>
          </a:ln>
          <a:effectLst/>
        </p:spPr>
        <p:txBody>
          <a:bodyPr/>
          <a:lstStyle/>
          <a:p>
            <a:endParaRPr lang="fr-FR"/>
          </a:p>
        </p:txBody>
      </p:sp>
      <p:sp>
        <p:nvSpPr>
          <p:cNvPr id="1035" name="Freeform 11"/>
          <p:cNvSpPr>
            <a:spLocks/>
          </p:cNvSpPr>
          <p:nvPr/>
        </p:nvSpPr>
        <p:spPr bwMode="gray">
          <a:xfrm>
            <a:off x="5486400" y="1657350"/>
            <a:ext cx="2990850" cy="5200650"/>
          </a:xfrm>
          <a:custGeom>
            <a:avLst/>
            <a:gdLst/>
            <a:ahLst/>
            <a:cxnLst>
              <a:cxn ang="0">
                <a:pos x="384" y="3276"/>
              </a:cxn>
              <a:cxn ang="0">
                <a:pos x="1884" y="0"/>
              </a:cxn>
              <a:cxn ang="0">
                <a:pos x="0" y="3276"/>
              </a:cxn>
              <a:cxn ang="0">
                <a:pos x="384" y="3276"/>
              </a:cxn>
            </a:cxnLst>
            <a:rect l="0" t="0" r="r" b="b"/>
            <a:pathLst>
              <a:path w="1884" h="3276">
                <a:moveTo>
                  <a:pt x="384" y="3276"/>
                </a:moveTo>
                <a:lnTo>
                  <a:pt x="1884" y="0"/>
                </a:lnTo>
                <a:lnTo>
                  <a:pt x="0" y="3276"/>
                </a:lnTo>
                <a:lnTo>
                  <a:pt x="384" y="3276"/>
                </a:lnTo>
                <a:close/>
              </a:path>
            </a:pathLst>
          </a:custGeom>
          <a:solidFill>
            <a:srgbClr val="E0E0E0"/>
          </a:solidFill>
          <a:ln w="9525">
            <a:noFill/>
            <a:round/>
            <a:headEnd/>
            <a:tailEnd/>
          </a:ln>
          <a:effectLst/>
        </p:spPr>
        <p:txBody>
          <a:bodyPr/>
          <a:lstStyle/>
          <a:p>
            <a:endParaRPr lang="fr-FR"/>
          </a:p>
        </p:txBody>
      </p:sp>
      <p:sp>
        <p:nvSpPr>
          <p:cNvPr id="1036" name="Freeform 12"/>
          <p:cNvSpPr>
            <a:spLocks/>
          </p:cNvSpPr>
          <p:nvPr/>
        </p:nvSpPr>
        <p:spPr bwMode="gray">
          <a:xfrm>
            <a:off x="3429000" y="0"/>
            <a:ext cx="5172075" cy="6858000"/>
          </a:xfrm>
          <a:custGeom>
            <a:avLst/>
            <a:gdLst/>
            <a:ahLst/>
            <a:cxnLst>
              <a:cxn ang="0">
                <a:pos x="0" y="0"/>
              </a:cxn>
              <a:cxn ang="0">
                <a:pos x="3082" y="475"/>
              </a:cxn>
              <a:cxn ang="0">
                <a:pos x="3210" y="936"/>
              </a:cxn>
              <a:cxn ang="0">
                <a:pos x="1728" y="4320"/>
              </a:cxn>
              <a:cxn ang="0">
                <a:pos x="1872" y="4320"/>
              </a:cxn>
              <a:cxn ang="0">
                <a:pos x="3258" y="912"/>
              </a:cxn>
              <a:cxn ang="0">
                <a:pos x="3120" y="432"/>
              </a:cxn>
              <a:cxn ang="0">
                <a:pos x="1296" y="0"/>
              </a:cxn>
              <a:cxn ang="0">
                <a:pos x="0" y="0"/>
              </a:cxn>
            </a:cxnLst>
            <a:rect l="0" t="0" r="r" b="b"/>
            <a:pathLst>
              <a:path w="3258" h="4320">
                <a:moveTo>
                  <a:pt x="0" y="0"/>
                </a:moveTo>
                <a:lnTo>
                  <a:pt x="3082" y="475"/>
                </a:lnTo>
                <a:lnTo>
                  <a:pt x="3210" y="936"/>
                </a:lnTo>
                <a:lnTo>
                  <a:pt x="1728" y="4320"/>
                </a:lnTo>
                <a:lnTo>
                  <a:pt x="1872" y="4320"/>
                </a:lnTo>
                <a:lnTo>
                  <a:pt x="3258" y="912"/>
                </a:lnTo>
                <a:lnTo>
                  <a:pt x="3120" y="432"/>
                </a:lnTo>
                <a:lnTo>
                  <a:pt x="1296" y="0"/>
                </a:lnTo>
                <a:lnTo>
                  <a:pt x="0" y="0"/>
                </a:lnTo>
                <a:close/>
              </a:path>
            </a:pathLst>
          </a:custGeom>
          <a:solidFill>
            <a:srgbClr val="FFFFFF"/>
          </a:solidFill>
          <a:ln w="9525">
            <a:noFill/>
            <a:round/>
            <a:headEnd/>
            <a:tailEnd/>
          </a:ln>
          <a:effectLst/>
        </p:spPr>
        <p:txBody>
          <a:bodyPr/>
          <a:lstStyle/>
          <a:p>
            <a:endParaRPr lang="fr-FR"/>
          </a:p>
        </p:txBody>
      </p:sp>
      <p:sp>
        <p:nvSpPr>
          <p:cNvPr id="1038" name="Freeform 14"/>
          <p:cNvSpPr>
            <a:spLocks/>
          </p:cNvSpPr>
          <p:nvPr/>
        </p:nvSpPr>
        <p:spPr bwMode="gray">
          <a:xfrm>
            <a:off x="8382000" y="0"/>
            <a:ext cx="762000" cy="1143000"/>
          </a:xfrm>
          <a:custGeom>
            <a:avLst/>
            <a:gdLst/>
            <a:ahLst/>
            <a:cxnLst>
              <a:cxn ang="0">
                <a:pos x="48" y="0"/>
              </a:cxn>
              <a:cxn ang="0">
                <a:pos x="0" y="96"/>
              </a:cxn>
              <a:cxn ang="0">
                <a:pos x="354" y="690"/>
              </a:cxn>
              <a:cxn ang="0">
                <a:pos x="480" y="720"/>
              </a:cxn>
              <a:cxn ang="0">
                <a:pos x="480" y="576"/>
              </a:cxn>
              <a:cxn ang="0">
                <a:pos x="48" y="96"/>
              </a:cxn>
              <a:cxn ang="0">
                <a:pos x="89" y="0"/>
              </a:cxn>
              <a:cxn ang="0">
                <a:pos x="48" y="0"/>
              </a:cxn>
            </a:cxnLst>
            <a:rect l="0" t="0" r="r" b="b"/>
            <a:pathLst>
              <a:path w="480" h="720">
                <a:moveTo>
                  <a:pt x="48" y="0"/>
                </a:moveTo>
                <a:lnTo>
                  <a:pt x="0" y="96"/>
                </a:lnTo>
                <a:lnTo>
                  <a:pt x="354" y="690"/>
                </a:lnTo>
                <a:lnTo>
                  <a:pt x="480" y="720"/>
                </a:lnTo>
                <a:lnTo>
                  <a:pt x="480" y="576"/>
                </a:lnTo>
                <a:lnTo>
                  <a:pt x="48" y="96"/>
                </a:lnTo>
                <a:lnTo>
                  <a:pt x="89" y="0"/>
                </a:lnTo>
                <a:lnTo>
                  <a:pt x="48" y="0"/>
                </a:lnTo>
                <a:close/>
              </a:path>
            </a:pathLst>
          </a:custGeom>
          <a:solidFill>
            <a:schemeClr val="bg1"/>
          </a:solidFill>
          <a:ln w="9525">
            <a:noFill/>
            <a:round/>
            <a:headEnd/>
            <a:tailEnd/>
          </a:ln>
          <a:effectLst/>
        </p:spPr>
        <p:txBody>
          <a:bodyPr/>
          <a:lstStyle/>
          <a:p>
            <a:endParaRPr lang="fr-FR"/>
          </a:p>
        </p:txBody>
      </p:sp>
      <p:sp>
        <p:nvSpPr>
          <p:cNvPr id="1039" name="Freeform 15"/>
          <p:cNvSpPr>
            <a:spLocks/>
          </p:cNvSpPr>
          <p:nvPr/>
        </p:nvSpPr>
        <p:spPr bwMode="gray">
          <a:xfrm>
            <a:off x="8610600" y="228600"/>
            <a:ext cx="533400" cy="533400"/>
          </a:xfrm>
          <a:custGeom>
            <a:avLst/>
            <a:gdLst/>
            <a:ahLst/>
            <a:cxnLst>
              <a:cxn ang="0">
                <a:pos x="336" y="336"/>
              </a:cxn>
              <a:cxn ang="0">
                <a:pos x="0" y="0"/>
              </a:cxn>
              <a:cxn ang="0">
                <a:pos x="336" y="240"/>
              </a:cxn>
              <a:cxn ang="0">
                <a:pos x="336" y="336"/>
              </a:cxn>
            </a:cxnLst>
            <a:rect l="0" t="0" r="r" b="b"/>
            <a:pathLst>
              <a:path w="336" h="336">
                <a:moveTo>
                  <a:pt x="336" y="336"/>
                </a:moveTo>
                <a:lnTo>
                  <a:pt x="0" y="0"/>
                </a:lnTo>
                <a:lnTo>
                  <a:pt x="336" y="240"/>
                </a:lnTo>
                <a:lnTo>
                  <a:pt x="336" y="336"/>
                </a:lnTo>
                <a:close/>
              </a:path>
            </a:pathLst>
          </a:custGeom>
          <a:solidFill>
            <a:schemeClr val="tx2"/>
          </a:solidFill>
          <a:ln w="9525">
            <a:noFill/>
            <a:round/>
            <a:headEnd/>
            <a:tailEnd/>
          </a:ln>
          <a:effectLst/>
        </p:spPr>
        <p:txBody>
          <a:bodyPr/>
          <a:lstStyle/>
          <a:p>
            <a:endParaRPr lang="fr-FR"/>
          </a:p>
        </p:txBody>
      </p:sp>
      <p:grpSp>
        <p:nvGrpSpPr>
          <p:cNvPr id="1073" name="Group 49"/>
          <p:cNvGrpSpPr>
            <a:grpSpLocks/>
          </p:cNvGrpSpPr>
          <p:nvPr/>
        </p:nvGrpSpPr>
        <p:grpSpPr bwMode="auto">
          <a:xfrm>
            <a:off x="5562600" y="0"/>
            <a:ext cx="3267075" cy="6858000"/>
            <a:chOff x="3504" y="0"/>
            <a:chExt cx="2058" cy="4320"/>
          </a:xfrm>
        </p:grpSpPr>
        <p:sp>
          <p:nvSpPr>
            <p:cNvPr id="1037" name="Freeform 13"/>
            <p:cNvSpPr>
              <a:spLocks/>
            </p:cNvSpPr>
            <p:nvPr userDrawn="1"/>
          </p:nvSpPr>
          <p:spPr bwMode="gray">
            <a:xfrm>
              <a:off x="3504" y="0"/>
              <a:ext cx="2058" cy="4320"/>
            </a:xfrm>
            <a:custGeom>
              <a:avLst/>
              <a:gdLst/>
              <a:ahLst/>
              <a:cxnLst>
                <a:cxn ang="0">
                  <a:pos x="0" y="0"/>
                </a:cxn>
                <a:cxn ang="0">
                  <a:pos x="1056" y="0"/>
                </a:cxn>
                <a:cxn ang="0">
                  <a:pos x="1854" y="402"/>
                </a:cxn>
                <a:cxn ang="0">
                  <a:pos x="2058" y="972"/>
                </a:cxn>
                <a:cxn ang="0">
                  <a:pos x="1296" y="4320"/>
                </a:cxn>
                <a:cxn ang="0">
                  <a:pos x="720" y="4320"/>
                </a:cxn>
                <a:cxn ang="0">
                  <a:pos x="1920" y="912"/>
                </a:cxn>
                <a:cxn ang="0">
                  <a:pos x="1776" y="432"/>
                </a:cxn>
                <a:cxn ang="0">
                  <a:pos x="0" y="0"/>
                </a:cxn>
              </a:cxnLst>
              <a:rect l="0" t="0" r="r" b="b"/>
              <a:pathLst>
                <a:path w="2058" h="4320">
                  <a:moveTo>
                    <a:pt x="0" y="0"/>
                  </a:moveTo>
                  <a:lnTo>
                    <a:pt x="1056" y="0"/>
                  </a:lnTo>
                  <a:lnTo>
                    <a:pt x="1854" y="402"/>
                  </a:lnTo>
                  <a:lnTo>
                    <a:pt x="2058" y="972"/>
                  </a:lnTo>
                  <a:lnTo>
                    <a:pt x="1296" y="4320"/>
                  </a:lnTo>
                  <a:lnTo>
                    <a:pt x="720" y="4320"/>
                  </a:lnTo>
                  <a:lnTo>
                    <a:pt x="1920" y="912"/>
                  </a:lnTo>
                  <a:lnTo>
                    <a:pt x="1776" y="432"/>
                  </a:lnTo>
                  <a:lnTo>
                    <a:pt x="0" y="0"/>
                  </a:lnTo>
                  <a:close/>
                </a:path>
              </a:pathLst>
            </a:custGeom>
            <a:solidFill>
              <a:schemeClr val="accent1"/>
            </a:solidFill>
            <a:ln w="9525">
              <a:noFill/>
              <a:round/>
              <a:headEnd/>
              <a:tailEnd/>
            </a:ln>
            <a:effectLst/>
          </p:spPr>
          <p:txBody>
            <a:bodyPr/>
            <a:lstStyle/>
            <a:p>
              <a:endParaRPr lang="fr-FR"/>
            </a:p>
          </p:txBody>
        </p:sp>
        <p:sp>
          <p:nvSpPr>
            <p:cNvPr id="1047" name="Freeform 23"/>
            <p:cNvSpPr>
              <a:spLocks/>
            </p:cNvSpPr>
            <p:nvPr userDrawn="1"/>
          </p:nvSpPr>
          <p:spPr bwMode="gray">
            <a:xfrm>
              <a:off x="4217" y="1056"/>
              <a:ext cx="1152" cy="3264"/>
            </a:xfrm>
            <a:custGeom>
              <a:avLst/>
              <a:gdLst/>
              <a:ahLst/>
              <a:cxnLst>
                <a:cxn ang="0">
                  <a:pos x="0" y="3264"/>
                </a:cxn>
                <a:cxn ang="0">
                  <a:pos x="1152" y="0"/>
                </a:cxn>
                <a:cxn ang="0">
                  <a:pos x="96" y="3264"/>
                </a:cxn>
                <a:cxn ang="0">
                  <a:pos x="0" y="3264"/>
                </a:cxn>
              </a:cxnLst>
              <a:rect l="0" t="0" r="r" b="b"/>
              <a:pathLst>
                <a:path w="1152" h="3264">
                  <a:moveTo>
                    <a:pt x="0" y="3264"/>
                  </a:moveTo>
                  <a:lnTo>
                    <a:pt x="1152" y="0"/>
                  </a:lnTo>
                  <a:lnTo>
                    <a:pt x="96" y="3264"/>
                  </a:lnTo>
                  <a:lnTo>
                    <a:pt x="0" y="3264"/>
                  </a:lnTo>
                  <a:close/>
                </a:path>
              </a:pathLst>
            </a:custGeom>
            <a:solidFill>
              <a:schemeClr val="folHlink"/>
            </a:solidFill>
            <a:ln w="9525">
              <a:noFill/>
              <a:round/>
              <a:headEnd/>
              <a:tailEnd/>
            </a:ln>
            <a:effectLst/>
          </p:spPr>
          <p:txBody>
            <a:bodyPr/>
            <a:lstStyle/>
            <a:p>
              <a:endParaRPr lang="fr-FR"/>
            </a:p>
          </p:txBody>
        </p:sp>
      </p:grpSp>
      <p:grpSp>
        <p:nvGrpSpPr>
          <p:cNvPr id="1046" name="Group 22"/>
          <p:cNvGrpSpPr>
            <a:grpSpLocks/>
          </p:cNvGrpSpPr>
          <p:nvPr/>
        </p:nvGrpSpPr>
        <p:grpSpPr bwMode="auto">
          <a:xfrm>
            <a:off x="142875" y="765175"/>
            <a:ext cx="8858250" cy="5943600"/>
            <a:chOff x="90" y="480"/>
            <a:chExt cx="5580" cy="3744"/>
          </a:xfrm>
        </p:grpSpPr>
        <p:sp>
          <p:nvSpPr>
            <p:cNvPr id="1040" name="Rectangle 16"/>
            <p:cNvSpPr>
              <a:spLocks noChangeArrowheads="1"/>
            </p:cNvSpPr>
            <p:nvPr userDrawn="1"/>
          </p:nvSpPr>
          <p:spPr bwMode="gray">
            <a:xfrm>
              <a:off x="90" y="480"/>
              <a:ext cx="5580" cy="3744"/>
            </a:xfrm>
            <a:prstGeom prst="rect">
              <a:avLst/>
            </a:prstGeom>
            <a:solidFill>
              <a:srgbClr val="FFFFFF">
                <a:alpha val="69000"/>
              </a:srgbClr>
            </a:solidFill>
            <a:ln w="9525">
              <a:solidFill>
                <a:schemeClr val="tx1"/>
              </a:solidFill>
              <a:miter lim="800000"/>
              <a:headEnd/>
              <a:tailEnd/>
            </a:ln>
            <a:effectLst/>
          </p:spPr>
          <p:txBody>
            <a:bodyPr wrap="none" anchor="ctr"/>
            <a:lstStyle/>
            <a:p>
              <a:endParaRPr lang="fr-FR"/>
            </a:p>
          </p:txBody>
        </p:sp>
        <p:sp>
          <p:nvSpPr>
            <p:cNvPr id="1041" name="Rectangle 17"/>
            <p:cNvSpPr>
              <a:spLocks noChangeArrowheads="1"/>
            </p:cNvSpPr>
            <p:nvPr userDrawn="1"/>
          </p:nvSpPr>
          <p:spPr bwMode="gray">
            <a:xfrm>
              <a:off x="90" y="480"/>
              <a:ext cx="5580" cy="3744"/>
            </a:xfrm>
            <a:prstGeom prst="rect">
              <a:avLst/>
            </a:prstGeom>
            <a:solidFill>
              <a:srgbClr val="FFFFFF">
                <a:alpha val="69000"/>
              </a:srgbClr>
            </a:solidFill>
            <a:ln w="9525">
              <a:solidFill>
                <a:srgbClr val="808080"/>
              </a:solidFill>
              <a:miter lim="800000"/>
              <a:headEnd/>
              <a:tailEnd/>
            </a:ln>
            <a:effectLst/>
          </p:spPr>
          <p:txBody>
            <a:bodyPr wrap="none" anchor="ctr"/>
            <a:lstStyle/>
            <a:p>
              <a:endParaRPr lang="fr-FR"/>
            </a:p>
          </p:txBody>
        </p:sp>
      </p:grpSp>
      <p:sp>
        <p:nvSpPr>
          <p:cNvPr id="1042" name="Rectangle 18"/>
          <p:cNvSpPr>
            <a:spLocks noChangeArrowheads="1"/>
          </p:cNvSpPr>
          <p:nvPr/>
        </p:nvSpPr>
        <p:spPr bwMode="gray">
          <a:xfrm>
            <a:off x="381000" y="676275"/>
            <a:ext cx="6248400" cy="152400"/>
          </a:xfrm>
          <a:prstGeom prst="rect">
            <a:avLst/>
          </a:prstGeom>
          <a:solidFill>
            <a:srgbClr val="FFFFFF"/>
          </a:solidFill>
          <a:ln w="9525">
            <a:noFill/>
            <a:miter lim="800000"/>
            <a:headEnd/>
            <a:tailEnd/>
          </a:ln>
          <a:effectLst/>
        </p:spPr>
        <p:txBody>
          <a:bodyPr wrap="none" anchor="ctr"/>
          <a:lstStyle/>
          <a:p>
            <a:endParaRPr lang="fr-FR"/>
          </a:p>
        </p:txBody>
      </p:sp>
      <p:pic>
        <p:nvPicPr>
          <p:cNvPr id="1043" name="Picture 19" descr="2"/>
          <p:cNvPicPr>
            <a:picLocks noChangeAspect="1" noChangeArrowheads="1"/>
          </p:cNvPicPr>
          <p:nvPr/>
        </p:nvPicPr>
        <p:blipFill>
          <a:blip r:embed="rId14"/>
          <a:srcRect/>
          <a:stretch>
            <a:fillRect/>
          </a:stretch>
        </p:blipFill>
        <p:spPr bwMode="gray">
          <a:xfrm>
            <a:off x="500063" y="577850"/>
            <a:ext cx="371475" cy="371475"/>
          </a:xfrm>
          <a:prstGeom prst="rect">
            <a:avLst/>
          </a:prstGeom>
          <a:noFill/>
        </p:spPr>
      </p:pic>
      <p:sp>
        <p:nvSpPr>
          <p:cNvPr id="1026" name="Rectangle 2"/>
          <p:cNvSpPr>
            <a:spLocks noGrp="1" noChangeArrowheads="1"/>
          </p:cNvSpPr>
          <p:nvPr>
            <p:ph type="title"/>
          </p:nvPr>
        </p:nvSpPr>
        <p:spPr bwMode="gray">
          <a:xfrm>
            <a:off x="903288" y="198438"/>
            <a:ext cx="6302375"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FR" smtClean="0"/>
              <a:t>Cliquez pour modifier le style du titre</a:t>
            </a:r>
            <a:endParaRPr lang="en-US" smtClean="0"/>
          </a:p>
        </p:txBody>
      </p:sp>
      <p:sp>
        <p:nvSpPr>
          <p:cNvPr id="1027" name="Rectangle 3"/>
          <p:cNvSpPr>
            <a:spLocks noGrp="1" noChangeArrowheads="1"/>
          </p:cNvSpPr>
          <p:nvPr>
            <p:ph type="body" idx="1"/>
          </p:nvPr>
        </p:nvSpPr>
        <p:spPr bwMode="gray">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smtClean="0"/>
          </a:p>
        </p:txBody>
      </p:sp>
      <p:sp>
        <p:nvSpPr>
          <p:cNvPr id="1028" name="Rectangle 4"/>
          <p:cNvSpPr>
            <a:spLocks noGrp="1" noChangeArrowheads="1"/>
          </p:cNvSpPr>
          <p:nvPr>
            <p:ph type="dt" sz="half" idx="2"/>
          </p:nvPr>
        </p:nvSpPr>
        <p:spPr bwMode="gray">
          <a:xfrm>
            <a:off x="457200" y="6283325"/>
            <a:ext cx="2133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gray">
          <a:xfrm>
            <a:off x="3124200" y="6283325"/>
            <a:ext cx="2895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gray">
          <a:xfrm>
            <a:off x="6553200" y="6283325"/>
            <a:ext cx="2133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2DE4B66F-CF29-461E-BF9F-1612B0B7C2D6}" type="slidenum">
              <a:rPr lang="en-US"/>
              <a:pPr/>
              <a:t>‹N°›</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p:timing>
    <p:tnLst>
      <p:par>
        <p:cTn id="1" dur="indefinite" restart="never" nodeType="tmRoot"/>
      </p:par>
    </p:tnLst>
  </p:timing>
  <p:txStyles>
    <p:titleStyle>
      <a:lvl1pPr algn="l" rtl="0" eaLnBrk="1" fontAlgn="base" hangingPunct="1">
        <a:spcBef>
          <a:spcPct val="0"/>
        </a:spcBef>
        <a:spcAft>
          <a:spcPct val="0"/>
        </a:spcAft>
        <a:defRPr sz="4200" b="1">
          <a:solidFill>
            <a:srgbClr val="000000"/>
          </a:solidFill>
          <a:latin typeface="+mj-lt"/>
          <a:ea typeface="+mj-ea"/>
          <a:cs typeface="+mj-cs"/>
        </a:defRPr>
      </a:lvl1pPr>
      <a:lvl2pPr algn="l" rtl="0" eaLnBrk="1" fontAlgn="base" hangingPunct="1">
        <a:spcBef>
          <a:spcPct val="0"/>
        </a:spcBef>
        <a:spcAft>
          <a:spcPct val="0"/>
        </a:spcAft>
        <a:defRPr sz="4200" b="1">
          <a:solidFill>
            <a:srgbClr val="000000"/>
          </a:solidFill>
          <a:latin typeface="Arial" charset="0"/>
        </a:defRPr>
      </a:lvl2pPr>
      <a:lvl3pPr algn="l" rtl="0" eaLnBrk="1" fontAlgn="base" hangingPunct="1">
        <a:spcBef>
          <a:spcPct val="0"/>
        </a:spcBef>
        <a:spcAft>
          <a:spcPct val="0"/>
        </a:spcAft>
        <a:defRPr sz="4200" b="1">
          <a:solidFill>
            <a:srgbClr val="000000"/>
          </a:solidFill>
          <a:latin typeface="Arial" charset="0"/>
        </a:defRPr>
      </a:lvl3pPr>
      <a:lvl4pPr algn="l" rtl="0" eaLnBrk="1" fontAlgn="base" hangingPunct="1">
        <a:spcBef>
          <a:spcPct val="0"/>
        </a:spcBef>
        <a:spcAft>
          <a:spcPct val="0"/>
        </a:spcAft>
        <a:defRPr sz="4200" b="1">
          <a:solidFill>
            <a:srgbClr val="000000"/>
          </a:solidFill>
          <a:latin typeface="Arial" charset="0"/>
        </a:defRPr>
      </a:lvl4pPr>
      <a:lvl5pPr algn="l" rtl="0" eaLnBrk="1" fontAlgn="base" hangingPunct="1">
        <a:spcBef>
          <a:spcPct val="0"/>
        </a:spcBef>
        <a:spcAft>
          <a:spcPct val="0"/>
        </a:spcAft>
        <a:defRPr sz="4200" b="1">
          <a:solidFill>
            <a:srgbClr val="000000"/>
          </a:solidFill>
          <a:latin typeface="Arial" charset="0"/>
        </a:defRPr>
      </a:lvl5pPr>
      <a:lvl6pPr marL="457200" algn="l" rtl="0" eaLnBrk="1" fontAlgn="base" hangingPunct="1">
        <a:spcBef>
          <a:spcPct val="0"/>
        </a:spcBef>
        <a:spcAft>
          <a:spcPct val="0"/>
        </a:spcAft>
        <a:defRPr sz="4200" b="1">
          <a:solidFill>
            <a:srgbClr val="000000"/>
          </a:solidFill>
          <a:latin typeface="Arial" charset="0"/>
        </a:defRPr>
      </a:lvl6pPr>
      <a:lvl7pPr marL="914400" algn="l" rtl="0" eaLnBrk="1" fontAlgn="base" hangingPunct="1">
        <a:spcBef>
          <a:spcPct val="0"/>
        </a:spcBef>
        <a:spcAft>
          <a:spcPct val="0"/>
        </a:spcAft>
        <a:defRPr sz="4200" b="1">
          <a:solidFill>
            <a:srgbClr val="000000"/>
          </a:solidFill>
          <a:latin typeface="Arial" charset="0"/>
        </a:defRPr>
      </a:lvl7pPr>
      <a:lvl8pPr marL="1371600" algn="l" rtl="0" eaLnBrk="1" fontAlgn="base" hangingPunct="1">
        <a:spcBef>
          <a:spcPct val="0"/>
        </a:spcBef>
        <a:spcAft>
          <a:spcPct val="0"/>
        </a:spcAft>
        <a:defRPr sz="4200" b="1">
          <a:solidFill>
            <a:srgbClr val="000000"/>
          </a:solidFill>
          <a:latin typeface="Arial" charset="0"/>
        </a:defRPr>
      </a:lvl8pPr>
      <a:lvl9pPr marL="1828800" algn="l" rtl="0" eaLnBrk="1" fontAlgn="base" hangingPunct="1">
        <a:spcBef>
          <a:spcPct val="0"/>
        </a:spcBef>
        <a:spcAft>
          <a:spcPct val="0"/>
        </a:spcAft>
        <a:defRPr sz="4200" b="1">
          <a:solidFill>
            <a:srgbClr val="000000"/>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4286248" y="3857628"/>
            <a:ext cx="4471990" cy="815972"/>
          </a:xfrm>
        </p:spPr>
        <p:txBody>
          <a:bodyPr/>
          <a:lstStyle/>
          <a:p>
            <a:pPr algn="ctr"/>
            <a:r>
              <a:rPr lang="ar-DZ" sz="2000" dirty="0" smtClean="0">
                <a:solidFill>
                  <a:schemeClr val="accent5">
                    <a:lumMod val="75000"/>
                  </a:schemeClr>
                </a:solidFill>
              </a:rPr>
              <a:t>إعداد الأستاذ: عابدي محمد السعيد</a:t>
            </a:r>
            <a:br>
              <a:rPr lang="ar-DZ" sz="2000" dirty="0" smtClean="0">
                <a:solidFill>
                  <a:schemeClr val="accent5">
                    <a:lumMod val="75000"/>
                  </a:schemeClr>
                </a:solidFill>
              </a:rPr>
            </a:br>
            <a:r>
              <a:rPr lang="ar-DZ" sz="2000" dirty="0" smtClean="0">
                <a:solidFill>
                  <a:schemeClr val="accent5">
                    <a:lumMod val="75000"/>
                  </a:schemeClr>
                </a:solidFill>
              </a:rPr>
              <a:t>جامعة محمد الشريف </a:t>
            </a:r>
            <a:r>
              <a:rPr lang="ar-DZ" sz="2000" dirty="0" err="1" smtClean="0">
                <a:solidFill>
                  <a:schemeClr val="accent5">
                    <a:lumMod val="75000"/>
                  </a:schemeClr>
                </a:solidFill>
              </a:rPr>
              <a:t>مساعدية</a:t>
            </a:r>
            <a:r>
              <a:rPr lang="ar-DZ" sz="2000" dirty="0" smtClean="0">
                <a:solidFill>
                  <a:schemeClr val="accent5">
                    <a:lumMod val="75000"/>
                  </a:schemeClr>
                </a:solidFill>
              </a:rPr>
              <a:t>- سوق أهراس</a:t>
            </a:r>
            <a:endParaRPr lang="en-US" sz="2000" dirty="0">
              <a:solidFill>
                <a:schemeClr val="accent5">
                  <a:lumMod val="75000"/>
                </a:schemeClr>
              </a:solidFill>
            </a:endParaRPr>
          </a:p>
        </p:txBody>
      </p:sp>
      <p:sp>
        <p:nvSpPr>
          <p:cNvPr id="2051" name="Rectangle 3"/>
          <p:cNvSpPr>
            <a:spLocks noGrp="1" noChangeArrowheads="1"/>
          </p:cNvSpPr>
          <p:nvPr>
            <p:ph type="subTitle" idx="1"/>
          </p:nvPr>
        </p:nvSpPr>
        <p:spPr>
          <a:xfrm>
            <a:off x="4071934" y="2285992"/>
            <a:ext cx="4700592" cy="1357322"/>
          </a:xfrm>
        </p:spPr>
        <p:txBody>
          <a:bodyPr/>
          <a:lstStyle/>
          <a:p>
            <a:pPr algn="ctr"/>
            <a:r>
              <a:rPr lang="ar-DZ" dirty="0" smtClean="0">
                <a:solidFill>
                  <a:schemeClr val="accent5">
                    <a:lumMod val="75000"/>
                  </a:schemeClr>
                </a:solidFill>
              </a:rPr>
              <a:t>ملخص محاضرات مقياس: الاتصال والتحرير إداري</a:t>
            </a:r>
          </a:p>
          <a:p>
            <a:pPr algn="ctr" rtl="1"/>
            <a:r>
              <a:rPr lang="ar-DZ" dirty="0" smtClean="0">
                <a:solidFill>
                  <a:schemeClr val="accent5">
                    <a:lumMod val="75000"/>
                  </a:schemeClr>
                </a:solidFill>
              </a:rPr>
              <a:t>الحور الأول: المحاضرة 3- الاتصال الخارجي</a:t>
            </a:r>
            <a:endParaRPr lang="ar-DZ" dirty="0" smtClean="0">
              <a:solidFill>
                <a:schemeClr val="accent5">
                  <a:lumMod val="75000"/>
                </a:schemeClr>
              </a:solidFill>
            </a:endParaRPr>
          </a:p>
          <a:p>
            <a:pPr algn="ctr"/>
            <a:r>
              <a:rPr lang="ar-DZ" dirty="0" smtClean="0">
                <a:solidFill>
                  <a:schemeClr val="accent5">
                    <a:lumMod val="75000"/>
                  </a:schemeClr>
                </a:solidFill>
              </a:rPr>
              <a:t>لفائدة تخصصات السنة الأولى </a:t>
            </a:r>
            <a:r>
              <a:rPr lang="ar-DZ" dirty="0" err="1" smtClean="0">
                <a:solidFill>
                  <a:schemeClr val="accent5">
                    <a:lumMod val="75000"/>
                  </a:schemeClr>
                </a:solidFill>
              </a:rPr>
              <a:t>ماستر</a:t>
            </a:r>
            <a:endParaRPr lang="ar-DZ" dirty="0" smtClean="0">
              <a:solidFill>
                <a:schemeClr val="accent5">
                  <a:lumMod val="75000"/>
                </a:schemeClr>
              </a:solidFill>
            </a:endParaRPr>
          </a:p>
        </p:txBody>
      </p:sp>
      <p:pic>
        <p:nvPicPr>
          <p:cNvPr id="4" name="Image 3" descr="logo-final-univ-soukahras-300x284.TIF"/>
          <p:cNvPicPr/>
          <p:nvPr/>
        </p:nvPicPr>
        <p:blipFill>
          <a:blip r:embed="rId2" cstate="print"/>
          <a:srcRect/>
          <a:stretch>
            <a:fillRect/>
          </a:stretch>
        </p:blipFill>
        <p:spPr bwMode="auto">
          <a:xfrm>
            <a:off x="6643702" y="4786322"/>
            <a:ext cx="2153820" cy="1285884"/>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ar-DZ" sz="3200" dirty="0" smtClean="0"/>
              <a:t>الاختلاف بين الاتصال الخارجي والداخلي</a:t>
            </a:r>
            <a:endParaRPr lang="en-US" sz="3200" dirty="0"/>
          </a:p>
        </p:txBody>
      </p:sp>
      <p:sp>
        <p:nvSpPr>
          <p:cNvPr id="75842" name="Rectangle 6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078" name="Rectangle 3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6" name="Rectangle 3"/>
          <p:cNvSpPr txBox="1">
            <a:spLocks noChangeArrowheads="1"/>
          </p:cNvSpPr>
          <p:nvPr/>
        </p:nvSpPr>
        <p:spPr bwMode="gray">
          <a:xfrm>
            <a:off x="428596" y="1428737"/>
            <a:ext cx="8215370" cy="478634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r" rtl="1"/>
            <a:r>
              <a:rPr lang="ar-SA" sz="3200" dirty="0" smtClean="0"/>
              <a:t>.  </a:t>
            </a:r>
            <a:endParaRPr lang="fr-FR" sz="3200" dirty="0" smtClean="0"/>
          </a:p>
          <a:p>
            <a:pPr algn="just" rtl="1"/>
            <a:r>
              <a:rPr lang="ar-SA" sz="3200" dirty="0" smtClean="0"/>
              <a:t> </a:t>
            </a:r>
            <a:endParaRPr lang="ar-DZ" sz="3200" dirty="0" smtClean="0"/>
          </a:p>
          <a:p>
            <a:pPr algn="just" rtl="1"/>
            <a:endParaRPr lang="fr-FR" sz="3200" dirty="0"/>
          </a:p>
        </p:txBody>
      </p:sp>
      <p:sp>
        <p:nvSpPr>
          <p:cNvPr id="57371" name="Rectangle 2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graphicFrame>
        <p:nvGraphicFramePr>
          <p:cNvPr id="35" name="Tableau 34"/>
          <p:cNvGraphicFramePr>
            <a:graphicFrameLocks noGrp="1"/>
          </p:cNvGraphicFramePr>
          <p:nvPr/>
        </p:nvGraphicFramePr>
        <p:xfrm>
          <a:off x="285720" y="1125589"/>
          <a:ext cx="8572560" cy="5101475"/>
        </p:xfrm>
        <a:graphic>
          <a:graphicData uri="http://schemas.openxmlformats.org/drawingml/2006/table">
            <a:tbl>
              <a:tblPr rtl="1"/>
              <a:tblGrid>
                <a:gridCol w="2680308"/>
                <a:gridCol w="2935975"/>
                <a:gridCol w="2956277"/>
              </a:tblGrid>
              <a:tr h="92364">
                <a:tc>
                  <a:txBody>
                    <a:bodyPr/>
                    <a:lstStyle/>
                    <a:p>
                      <a:pPr algn="ctr" rtl="1">
                        <a:lnSpc>
                          <a:spcPct val="115000"/>
                        </a:lnSpc>
                        <a:spcAft>
                          <a:spcPts val="0"/>
                        </a:spcAft>
                      </a:pPr>
                      <a:r>
                        <a:rPr lang="ar-SA" sz="1800" b="1" dirty="0">
                          <a:latin typeface="Calibri"/>
                          <a:ea typeface="Calibri"/>
                          <a:cs typeface="Simplified Arabic"/>
                        </a:rPr>
                        <a:t>مجال المقارنة</a:t>
                      </a:r>
                      <a:endParaRPr lang="fr-FR" sz="1800" b="1" dirty="0">
                        <a:latin typeface="Calibri"/>
                        <a:ea typeface="Calibri"/>
                        <a:cs typeface="Arial"/>
                      </a:endParaRPr>
                    </a:p>
                  </a:txBody>
                  <a:tcPr marL="25816" marR="258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800" b="1">
                          <a:latin typeface="Calibri"/>
                          <a:ea typeface="Calibri"/>
                          <a:cs typeface="Simplified Arabic"/>
                        </a:rPr>
                        <a:t>الاتصال الداخلي</a:t>
                      </a:r>
                      <a:endParaRPr lang="fr-FR" sz="1800" b="1">
                        <a:latin typeface="Calibri"/>
                        <a:ea typeface="Calibri"/>
                        <a:cs typeface="Arial"/>
                      </a:endParaRPr>
                    </a:p>
                  </a:txBody>
                  <a:tcPr marL="25816" marR="258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800" b="1" dirty="0">
                          <a:latin typeface="Calibri"/>
                          <a:ea typeface="Calibri"/>
                          <a:cs typeface="Simplified Arabic"/>
                        </a:rPr>
                        <a:t>الاتصال الخارجي</a:t>
                      </a:r>
                      <a:endParaRPr lang="fr-FR" sz="1800" b="1" dirty="0">
                        <a:latin typeface="Calibri"/>
                        <a:ea typeface="Calibri"/>
                        <a:cs typeface="Arial"/>
                      </a:endParaRPr>
                    </a:p>
                  </a:txBody>
                  <a:tcPr marL="25816" marR="258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2364">
                <a:tc>
                  <a:txBody>
                    <a:bodyPr/>
                    <a:lstStyle/>
                    <a:p>
                      <a:pPr algn="ctr" rtl="1">
                        <a:lnSpc>
                          <a:spcPct val="115000"/>
                        </a:lnSpc>
                        <a:spcAft>
                          <a:spcPts val="0"/>
                        </a:spcAft>
                      </a:pPr>
                      <a:r>
                        <a:rPr lang="ar-SA" sz="1800" b="1" dirty="0">
                          <a:latin typeface="Calibri"/>
                          <a:ea typeface="Calibri"/>
                          <a:cs typeface="Simplified Arabic"/>
                        </a:rPr>
                        <a:t>مجال التدخل</a:t>
                      </a:r>
                      <a:endParaRPr lang="fr-FR" sz="1800" b="1" dirty="0">
                        <a:latin typeface="Calibri"/>
                        <a:ea typeface="Calibri"/>
                        <a:cs typeface="Arial"/>
                      </a:endParaRPr>
                    </a:p>
                  </a:txBody>
                  <a:tcPr marL="25816" marR="258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800" dirty="0">
                          <a:latin typeface="Calibri"/>
                          <a:ea typeface="Calibri"/>
                          <a:cs typeface="Simplified Arabic"/>
                        </a:rPr>
                        <a:t>البيئة الداخلية</a:t>
                      </a:r>
                      <a:endParaRPr lang="fr-FR" sz="1800" dirty="0">
                        <a:latin typeface="Calibri"/>
                        <a:ea typeface="Calibri"/>
                        <a:cs typeface="Arial"/>
                      </a:endParaRPr>
                    </a:p>
                  </a:txBody>
                  <a:tcPr marL="25816" marR="258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800" dirty="0">
                          <a:latin typeface="Calibri"/>
                          <a:ea typeface="Calibri"/>
                          <a:cs typeface="Simplified Arabic"/>
                        </a:rPr>
                        <a:t>البيئة الخارجية</a:t>
                      </a:r>
                      <a:endParaRPr lang="fr-FR" sz="1800" dirty="0">
                        <a:latin typeface="Calibri"/>
                        <a:ea typeface="Calibri"/>
                        <a:cs typeface="Arial"/>
                      </a:endParaRPr>
                    </a:p>
                  </a:txBody>
                  <a:tcPr marL="25816" marR="258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727">
                <a:tc>
                  <a:txBody>
                    <a:bodyPr/>
                    <a:lstStyle/>
                    <a:p>
                      <a:pPr algn="ctr" rtl="1">
                        <a:lnSpc>
                          <a:spcPct val="115000"/>
                        </a:lnSpc>
                        <a:spcAft>
                          <a:spcPts val="0"/>
                        </a:spcAft>
                      </a:pPr>
                      <a:r>
                        <a:rPr lang="ar-SA" sz="1800" b="1" dirty="0">
                          <a:latin typeface="Calibri"/>
                          <a:ea typeface="Calibri"/>
                          <a:cs typeface="Simplified Arabic"/>
                        </a:rPr>
                        <a:t>الغرض (</a:t>
                      </a:r>
                      <a:r>
                        <a:rPr lang="fr-FR" sz="1800" b="1" i="1" dirty="0">
                          <a:latin typeface="Simplified Arabic"/>
                          <a:ea typeface="Calibri"/>
                          <a:cs typeface="Arial"/>
                        </a:rPr>
                        <a:t>cible</a:t>
                      </a:r>
                      <a:r>
                        <a:rPr lang="ar-SA" sz="1800" b="1" dirty="0">
                          <a:latin typeface="Calibri"/>
                          <a:ea typeface="Calibri"/>
                          <a:cs typeface="Simplified Arabic"/>
                        </a:rPr>
                        <a:t>)</a:t>
                      </a:r>
                      <a:endParaRPr lang="fr-FR" sz="1800" b="1" dirty="0">
                        <a:latin typeface="Calibri"/>
                        <a:ea typeface="Calibri"/>
                        <a:cs typeface="Arial"/>
                      </a:endParaRPr>
                    </a:p>
                  </a:txBody>
                  <a:tcPr marL="25816" marR="258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800">
                          <a:latin typeface="Calibri"/>
                          <a:ea typeface="Calibri"/>
                          <a:cs typeface="Simplified Arabic"/>
                        </a:rPr>
                        <a:t>الأفراد، النقابات، الإدارات، المصالح، الفروع، المساهمين</a:t>
                      </a:r>
                      <a:endParaRPr lang="fr-FR" sz="1800">
                        <a:latin typeface="Calibri"/>
                        <a:ea typeface="Calibri"/>
                        <a:cs typeface="Arial"/>
                      </a:endParaRPr>
                    </a:p>
                  </a:txBody>
                  <a:tcPr marL="25816" marR="258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800" dirty="0">
                          <a:latin typeface="Calibri"/>
                          <a:ea typeface="Calibri"/>
                          <a:cs typeface="Simplified Arabic"/>
                        </a:rPr>
                        <a:t>العملاء، الموردين، البنوك، </a:t>
                      </a:r>
                      <a:endParaRPr lang="fr-FR" sz="1800" dirty="0">
                        <a:latin typeface="Calibri"/>
                        <a:ea typeface="Calibri"/>
                        <a:cs typeface="Arial"/>
                      </a:endParaRPr>
                    </a:p>
                  </a:txBody>
                  <a:tcPr marL="25816" marR="258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727">
                <a:tc>
                  <a:txBody>
                    <a:bodyPr/>
                    <a:lstStyle/>
                    <a:p>
                      <a:pPr algn="ctr" rtl="1">
                        <a:lnSpc>
                          <a:spcPct val="115000"/>
                        </a:lnSpc>
                        <a:spcAft>
                          <a:spcPts val="0"/>
                        </a:spcAft>
                      </a:pPr>
                      <a:r>
                        <a:rPr lang="ar-SA" sz="1800" b="1" dirty="0">
                          <a:latin typeface="Calibri"/>
                          <a:ea typeface="Calibri"/>
                          <a:cs typeface="Simplified Arabic"/>
                        </a:rPr>
                        <a:t>المفهوم</a:t>
                      </a:r>
                      <a:endParaRPr lang="fr-FR" sz="1800" b="1" dirty="0">
                        <a:latin typeface="Calibri"/>
                        <a:ea typeface="Calibri"/>
                        <a:cs typeface="Arial"/>
                      </a:endParaRPr>
                    </a:p>
                  </a:txBody>
                  <a:tcPr marL="25816" marR="258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800">
                          <a:latin typeface="Calibri"/>
                          <a:ea typeface="Calibri"/>
                          <a:cs typeface="Simplified Arabic"/>
                        </a:rPr>
                        <a:t>فعل الاتصال داخل المؤسسة</a:t>
                      </a:r>
                      <a:endParaRPr lang="fr-FR" sz="1800">
                        <a:latin typeface="Calibri"/>
                        <a:ea typeface="Calibri"/>
                        <a:cs typeface="Arial"/>
                      </a:endParaRPr>
                    </a:p>
                  </a:txBody>
                  <a:tcPr marL="25816" marR="258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800" dirty="0">
                          <a:latin typeface="Calibri"/>
                          <a:ea typeface="Calibri"/>
                          <a:cs typeface="Simplified Arabic"/>
                        </a:rPr>
                        <a:t>فعل (نشاط) الاتصال من المنظمة في اتجاه شركائها</a:t>
                      </a:r>
                      <a:endParaRPr lang="fr-FR" sz="1800" dirty="0">
                        <a:latin typeface="Calibri"/>
                        <a:ea typeface="Calibri"/>
                        <a:cs typeface="Arial"/>
                      </a:endParaRPr>
                    </a:p>
                  </a:txBody>
                  <a:tcPr marL="25816" marR="258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9455">
                <a:tc>
                  <a:txBody>
                    <a:bodyPr/>
                    <a:lstStyle/>
                    <a:p>
                      <a:pPr algn="ctr" rtl="1">
                        <a:lnSpc>
                          <a:spcPct val="115000"/>
                        </a:lnSpc>
                        <a:spcAft>
                          <a:spcPts val="0"/>
                        </a:spcAft>
                      </a:pPr>
                      <a:r>
                        <a:rPr lang="ar-SA" sz="1800" b="1" dirty="0">
                          <a:latin typeface="Calibri"/>
                          <a:ea typeface="Calibri"/>
                          <a:cs typeface="Simplified Arabic"/>
                        </a:rPr>
                        <a:t>الأمثلة</a:t>
                      </a:r>
                      <a:endParaRPr lang="fr-FR" sz="1800" b="1" dirty="0">
                        <a:latin typeface="Calibri"/>
                        <a:ea typeface="Calibri"/>
                        <a:cs typeface="Arial"/>
                      </a:endParaRPr>
                    </a:p>
                  </a:txBody>
                  <a:tcPr marL="25816" marR="258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r>
                        <a:rPr lang="ar-SA" sz="1800" dirty="0">
                          <a:latin typeface="Calibri"/>
                          <a:ea typeface="Calibri"/>
                          <a:cs typeface="Simplified Arabic"/>
                        </a:rPr>
                        <a:t>الصحيفة الداخلية، </a:t>
                      </a:r>
                      <a:r>
                        <a:rPr lang="ar-SA" sz="1800" dirty="0" smtClean="0">
                          <a:latin typeface="Calibri"/>
                          <a:ea typeface="Calibri"/>
                          <a:cs typeface="Simplified Arabic"/>
                        </a:rPr>
                        <a:t>تعليمات</a:t>
                      </a:r>
                      <a:endParaRPr lang="fr-FR" sz="1800" dirty="0">
                        <a:latin typeface="Calibri"/>
                        <a:ea typeface="Calibri"/>
                        <a:cs typeface="Arial"/>
                      </a:endParaRPr>
                    </a:p>
                  </a:txBody>
                  <a:tcPr marL="25816" marR="258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800" dirty="0">
                          <a:latin typeface="Calibri"/>
                          <a:ea typeface="Calibri"/>
                          <a:cs typeface="Simplified Arabic"/>
                        </a:rPr>
                        <a:t>الفاتورة، </a:t>
                      </a:r>
                      <a:r>
                        <a:rPr lang="ar-SA" sz="1800" dirty="0" smtClean="0">
                          <a:latin typeface="Calibri"/>
                          <a:ea typeface="Calibri"/>
                          <a:cs typeface="Simplified Arabic"/>
                        </a:rPr>
                        <a:t>الإشهار، </a:t>
                      </a:r>
                      <a:r>
                        <a:rPr lang="ar-SA" sz="1800" dirty="0">
                          <a:latin typeface="Calibri"/>
                          <a:ea typeface="Calibri"/>
                          <a:cs typeface="Simplified Arabic"/>
                        </a:rPr>
                        <a:t>الرسالة...</a:t>
                      </a:r>
                      <a:endParaRPr lang="fr-FR" sz="1800" dirty="0">
                        <a:latin typeface="Calibri"/>
                        <a:ea typeface="Calibri"/>
                        <a:cs typeface="Arial"/>
                      </a:endParaRPr>
                    </a:p>
                  </a:txBody>
                  <a:tcPr marL="25816" marR="258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46545">
                <a:tc>
                  <a:txBody>
                    <a:bodyPr/>
                    <a:lstStyle/>
                    <a:p>
                      <a:pPr algn="ctr" rtl="1">
                        <a:lnSpc>
                          <a:spcPct val="115000"/>
                        </a:lnSpc>
                        <a:spcAft>
                          <a:spcPts val="0"/>
                        </a:spcAft>
                      </a:pPr>
                      <a:r>
                        <a:rPr lang="ar-SA" sz="1800" b="1" dirty="0">
                          <a:latin typeface="Calibri"/>
                          <a:ea typeface="Calibri"/>
                          <a:cs typeface="Simplified Arabic"/>
                        </a:rPr>
                        <a:t>الأدوات </a:t>
                      </a:r>
                      <a:r>
                        <a:rPr lang="ar-SA" sz="1800" b="1" dirty="0" smtClean="0">
                          <a:latin typeface="Calibri"/>
                          <a:ea typeface="Calibri"/>
                          <a:cs typeface="Simplified Arabic"/>
                        </a:rPr>
                        <a:t>التقنيات </a:t>
                      </a:r>
                      <a:r>
                        <a:rPr lang="ar-SA" sz="1800" b="1" dirty="0">
                          <a:latin typeface="Calibri"/>
                          <a:ea typeface="Calibri"/>
                          <a:cs typeface="Simplified Arabic"/>
                        </a:rPr>
                        <a:t>المستخدمة</a:t>
                      </a:r>
                      <a:endParaRPr lang="fr-FR" sz="1800" b="1" dirty="0">
                        <a:latin typeface="Calibri"/>
                        <a:ea typeface="Calibri"/>
                        <a:cs typeface="Arial"/>
                      </a:endParaRPr>
                    </a:p>
                  </a:txBody>
                  <a:tcPr marL="25816" marR="258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800" dirty="0">
                          <a:latin typeface="Calibri"/>
                          <a:ea typeface="Calibri"/>
                          <a:cs typeface="Simplified Arabic"/>
                        </a:rPr>
                        <a:t>دعائم الاندماج (الأوراق، صحيفة المؤسسة، الجداول، اللوحات، الإعلان، الانترانت، الاجتماعات</a:t>
                      </a:r>
                      <a:r>
                        <a:rPr lang="ar-SA" sz="1800" dirty="0" smtClean="0">
                          <a:latin typeface="Calibri"/>
                          <a:ea typeface="Calibri"/>
                          <a:cs typeface="Simplified Arabic"/>
                        </a:rPr>
                        <a:t>...)</a:t>
                      </a:r>
                      <a:endParaRPr lang="fr-FR" sz="1800" dirty="0">
                        <a:latin typeface="Calibri"/>
                        <a:ea typeface="Calibri"/>
                        <a:cs typeface="Arial"/>
                      </a:endParaRPr>
                    </a:p>
                  </a:txBody>
                  <a:tcPr marL="25816" marR="258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800" dirty="0">
                          <a:latin typeface="Calibri"/>
                          <a:ea typeface="Calibri"/>
                          <a:cs typeface="Simplified Arabic"/>
                        </a:rPr>
                        <a:t>دعائم النشر (</a:t>
                      </a:r>
                      <a:r>
                        <a:rPr lang="ar-SA" sz="1800" dirty="0" smtClean="0">
                          <a:latin typeface="Calibri"/>
                          <a:ea typeface="Calibri"/>
                          <a:cs typeface="Simplified Arabic"/>
                        </a:rPr>
                        <a:t>المجلة، </a:t>
                      </a:r>
                      <a:r>
                        <a:rPr lang="ar-SA" sz="1800" dirty="0">
                          <a:latin typeface="Calibri"/>
                          <a:ea typeface="Calibri"/>
                          <a:cs typeface="Simplified Arabic"/>
                        </a:rPr>
                        <a:t>الانترنت، الإعلام </a:t>
                      </a:r>
                      <a:r>
                        <a:rPr lang="ar-SA" sz="1800" dirty="0" smtClean="0">
                          <a:latin typeface="Calibri"/>
                          <a:ea typeface="Calibri"/>
                          <a:cs typeface="Simplified Arabic"/>
                        </a:rPr>
                        <a:t>الصحف، </a:t>
                      </a:r>
                      <a:r>
                        <a:rPr lang="ar-SA" sz="1800" dirty="0">
                          <a:latin typeface="Calibri"/>
                          <a:ea typeface="Calibri"/>
                          <a:cs typeface="Simplified Arabic"/>
                        </a:rPr>
                        <a:t>التليفزيون، الراديو</a:t>
                      </a:r>
                      <a:r>
                        <a:rPr lang="ar-SA" sz="1800" dirty="0" smtClean="0">
                          <a:latin typeface="Calibri"/>
                          <a:ea typeface="Calibri"/>
                          <a:cs typeface="Simplified Arabic"/>
                        </a:rPr>
                        <a:t>...)</a:t>
                      </a:r>
                      <a:endParaRPr lang="fr-FR" sz="1800" dirty="0">
                        <a:latin typeface="Calibri"/>
                        <a:ea typeface="Calibri"/>
                        <a:cs typeface="Arial"/>
                      </a:endParaRPr>
                    </a:p>
                  </a:txBody>
                  <a:tcPr marL="25816" marR="258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54182">
                <a:tc>
                  <a:txBody>
                    <a:bodyPr/>
                    <a:lstStyle/>
                    <a:p>
                      <a:pPr algn="ctr" rtl="1">
                        <a:lnSpc>
                          <a:spcPct val="115000"/>
                        </a:lnSpc>
                        <a:spcAft>
                          <a:spcPts val="0"/>
                        </a:spcAft>
                      </a:pPr>
                      <a:r>
                        <a:rPr lang="ar-SA" sz="1800" b="1" dirty="0">
                          <a:latin typeface="Calibri"/>
                          <a:ea typeface="Calibri"/>
                          <a:cs typeface="Simplified Arabic"/>
                        </a:rPr>
                        <a:t>الأهداف</a:t>
                      </a:r>
                      <a:endParaRPr lang="fr-FR" sz="1800" b="1" dirty="0">
                        <a:latin typeface="Calibri"/>
                        <a:ea typeface="Calibri"/>
                        <a:cs typeface="Arial"/>
                      </a:endParaRPr>
                    </a:p>
                  </a:txBody>
                  <a:tcPr marL="25816" marR="258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800" dirty="0">
                          <a:latin typeface="Calibri"/>
                          <a:ea typeface="Calibri"/>
                          <a:cs typeface="Simplified Arabic"/>
                        </a:rPr>
                        <a:t>تعبئة أعضاء التنظيم، إعلامهم، تطوير مشاعر الانتماء، إنشاء هوية موحدة ومتجانسة، تنمية التضامن والاتحاد،...</a:t>
                      </a:r>
                      <a:endParaRPr lang="fr-FR" sz="1800" dirty="0">
                        <a:latin typeface="Calibri"/>
                        <a:ea typeface="Calibri"/>
                        <a:cs typeface="Arial"/>
                      </a:endParaRPr>
                    </a:p>
                  </a:txBody>
                  <a:tcPr marL="25816" marR="258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r>
                        <a:rPr lang="ar-SA" sz="1800" dirty="0">
                          <a:latin typeface="Calibri"/>
                          <a:ea typeface="Calibri"/>
                          <a:cs typeface="Simplified Arabic"/>
                        </a:rPr>
                        <a:t>الاتصال مع الشركاء الخارجيين للمؤسسة،  </a:t>
                      </a:r>
                      <a:r>
                        <a:rPr lang="ar-SA" sz="1800" dirty="0" smtClean="0">
                          <a:latin typeface="Calibri"/>
                          <a:ea typeface="Calibri"/>
                          <a:cs typeface="Simplified Arabic"/>
                        </a:rPr>
                        <a:t>(تطوير </a:t>
                      </a:r>
                      <a:r>
                        <a:rPr lang="ar-SA" sz="1800" dirty="0">
                          <a:latin typeface="Calibri"/>
                          <a:ea typeface="Calibri"/>
                          <a:cs typeface="Simplified Arabic"/>
                        </a:rPr>
                        <a:t>سمعة وصورة المؤسسة، ترقية </a:t>
                      </a:r>
                      <a:r>
                        <a:rPr lang="ar-DZ" sz="1800" dirty="0" smtClean="0">
                          <a:latin typeface="Calibri"/>
                          <a:ea typeface="Calibri"/>
                          <a:cs typeface="Simplified Arabic"/>
                        </a:rPr>
                        <a:t>ا</a:t>
                      </a:r>
                      <a:r>
                        <a:rPr lang="ar-SA" sz="1800" dirty="0" smtClean="0">
                          <a:latin typeface="Calibri"/>
                          <a:ea typeface="Calibri"/>
                          <a:cs typeface="Simplified Arabic"/>
                        </a:rPr>
                        <a:t>لمنتجات </a:t>
                      </a:r>
                      <a:r>
                        <a:rPr lang="ar-SA" sz="1800" dirty="0">
                          <a:latin typeface="Calibri"/>
                          <a:ea typeface="Calibri"/>
                          <a:cs typeface="Simplified Arabic"/>
                        </a:rPr>
                        <a:t>والعلامات، ...</a:t>
                      </a:r>
                      <a:endParaRPr lang="fr-FR" sz="1800" dirty="0">
                        <a:latin typeface="Calibri"/>
                        <a:ea typeface="Calibri"/>
                        <a:cs typeface="Arial"/>
                      </a:endParaRPr>
                    </a:p>
                  </a:txBody>
                  <a:tcPr marL="25816" marR="258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727">
                <a:tc>
                  <a:txBody>
                    <a:bodyPr/>
                    <a:lstStyle/>
                    <a:p>
                      <a:pPr algn="ctr" rtl="1">
                        <a:lnSpc>
                          <a:spcPct val="115000"/>
                        </a:lnSpc>
                        <a:spcAft>
                          <a:spcPts val="0"/>
                        </a:spcAft>
                      </a:pPr>
                      <a:r>
                        <a:rPr lang="ar-SA" sz="1800" b="1" dirty="0">
                          <a:latin typeface="Calibri"/>
                          <a:ea typeface="Calibri"/>
                          <a:cs typeface="Simplified Arabic"/>
                        </a:rPr>
                        <a:t>الرسالة</a:t>
                      </a:r>
                      <a:endParaRPr lang="fr-FR" sz="1800" b="1" dirty="0">
                        <a:latin typeface="Calibri"/>
                        <a:ea typeface="Calibri"/>
                        <a:cs typeface="Arial"/>
                      </a:endParaRPr>
                    </a:p>
                  </a:txBody>
                  <a:tcPr marL="25816" marR="258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800" dirty="0">
                          <a:latin typeface="Calibri"/>
                          <a:ea typeface="Calibri"/>
                          <a:cs typeface="Simplified Arabic"/>
                        </a:rPr>
                        <a:t>رسالة </a:t>
                      </a:r>
                      <a:r>
                        <a:rPr lang="ar-DZ" sz="1800" dirty="0">
                          <a:latin typeface="Calibri"/>
                          <a:ea typeface="Calibri"/>
                          <a:cs typeface="Simplified Arabic"/>
                        </a:rPr>
                        <a:t>إعلامية (تعريفية) </a:t>
                      </a:r>
                      <a:endParaRPr lang="fr-FR" sz="1800" dirty="0">
                        <a:latin typeface="Calibri"/>
                        <a:ea typeface="Calibri"/>
                        <a:cs typeface="Arial"/>
                      </a:endParaRPr>
                    </a:p>
                  </a:txBody>
                  <a:tcPr marL="25816" marR="258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800" dirty="0">
                          <a:latin typeface="Calibri"/>
                          <a:ea typeface="Calibri"/>
                          <a:cs typeface="Simplified Arabic"/>
                        </a:rPr>
                        <a:t>رسالة </a:t>
                      </a:r>
                      <a:r>
                        <a:rPr lang="ar-SA" sz="1800" dirty="0" smtClean="0">
                          <a:latin typeface="Calibri"/>
                          <a:ea typeface="Calibri"/>
                          <a:cs typeface="Simplified Arabic"/>
                        </a:rPr>
                        <a:t>تجارية</a:t>
                      </a:r>
                      <a:endParaRPr lang="fr-FR" sz="1800" dirty="0">
                        <a:latin typeface="Calibri"/>
                        <a:ea typeface="Calibri"/>
                        <a:cs typeface="Arial"/>
                      </a:endParaRPr>
                    </a:p>
                  </a:txBody>
                  <a:tcPr marL="25816" marR="258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2364">
                <a:tc>
                  <a:txBody>
                    <a:bodyPr/>
                    <a:lstStyle/>
                    <a:p>
                      <a:pPr algn="ctr" rtl="1">
                        <a:lnSpc>
                          <a:spcPct val="115000"/>
                        </a:lnSpc>
                        <a:spcAft>
                          <a:spcPts val="0"/>
                        </a:spcAft>
                      </a:pPr>
                      <a:r>
                        <a:rPr lang="ar-SA" sz="1800" b="1" dirty="0">
                          <a:latin typeface="Calibri"/>
                          <a:ea typeface="Calibri"/>
                          <a:cs typeface="Simplified Arabic"/>
                        </a:rPr>
                        <a:t>نوع الاتصال</a:t>
                      </a:r>
                      <a:endParaRPr lang="fr-FR" sz="1800" b="1" dirty="0">
                        <a:latin typeface="Calibri"/>
                        <a:ea typeface="Calibri"/>
                        <a:cs typeface="Arial"/>
                      </a:endParaRPr>
                    </a:p>
                  </a:txBody>
                  <a:tcPr marL="25816" marR="258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800">
                          <a:latin typeface="Calibri"/>
                          <a:ea typeface="Calibri"/>
                          <a:cs typeface="Simplified Arabic"/>
                        </a:rPr>
                        <a:t>اتصال نازل، صاعد، أفقي</a:t>
                      </a:r>
                      <a:endParaRPr lang="fr-FR" sz="1800">
                        <a:latin typeface="Calibri"/>
                        <a:ea typeface="Calibri"/>
                        <a:cs typeface="Arial"/>
                      </a:endParaRPr>
                    </a:p>
                  </a:txBody>
                  <a:tcPr marL="25816" marR="258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800" dirty="0">
                          <a:latin typeface="Calibri"/>
                          <a:ea typeface="Calibri"/>
                          <a:cs typeface="Simplified Arabic"/>
                        </a:rPr>
                        <a:t>اتصال مؤسسي وتجاري</a:t>
                      </a:r>
                      <a:endParaRPr lang="fr-FR" sz="1800" dirty="0">
                        <a:latin typeface="Calibri"/>
                        <a:ea typeface="Calibri"/>
                        <a:cs typeface="Arial"/>
                      </a:endParaRPr>
                    </a:p>
                  </a:txBody>
                  <a:tcPr marL="25816" marR="258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ar-DZ" sz="3200" dirty="0" smtClean="0"/>
              <a:t>هدف/مرمى الاتصال الخارجي</a:t>
            </a:r>
            <a:endParaRPr lang="en-US" sz="3200" dirty="0"/>
          </a:p>
        </p:txBody>
      </p:sp>
      <p:sp>
        <p:nvSpPr>
          <p:cNvPr id="75842" name="Rectangle 6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078" name="Rectangle 3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6" name="Rectangle 3"/>
          <p:cNvSpPr txBox="1">
            <a:spLocks noChangeArrowheads="1"/>
          </p:cNvSpPr>
          <p:nvPr/>
        </p:nvSpPr>
        <p:spPr bwMode="gray">
          <a:xfrm>
            <a:off x="428596" y="1428737"/>
            <a:ext cx="8215370" cy="478634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rtl="1"/>
            <a:r>
              <a:rPr lang="ar-DZ" sz="3200" b="1" dirty="0" smtClean="0">
                <a:solidFill>
                  <a:schemeClr val="accent1"/>
                </a:solidFill>
              </a:rPr>
              <a:t>1. </a:t>
            </a:r>
            <a:r>
              <a:rPr lang="ar-SA" sz="3200" b="1" dirty="0" smtClean="0">
                <a:solidFill>
                  <a:schemeClr val="accent1"/>
                </a:solidFill>
              </a:rPr>
              <a:t>العملاء (الزبائن):</a:t>
            </a:r>
            <a:r>
              <a:rPr lang="ar-DZ" sz="3200" b="1" dirty="0" smtClean="0">
                <a:solidFill>
                  <a:schemeClr val="accent1"/>
                </a:solidFill>
              </a:rPr>
              <a:t> </a:t>
            </a:r>
            <a:r>
              <a:rPr lang="ar-SA" sz="3200" dirty="0" smtClean="0"/>
              <a:t>العملاء هم الأشخاص الذين يقومن بشراء السلع والخدمات التي تعرضها</a:t>
            </a:r>
            <a:r>
              <a:rPr lang="ar-DZ" sz="3200" dirty="0" smtClean="0"/>
              <a:t> المؤسسة</a:t>
            </a:r>
            <a:r>
              <a:rPr lang="ar-SA" sz="3200" dirty="0" smtClean="0"/>
              <a:t>، وهم:</a:t>
            </a:r>
            <a:endParaRPr lang="fr-FR" sz="3200" dirty="0" smtClean="0"/>
          </a:p>
          <a:p>
            <a:pPr lvl="0" algn="just" rtl="1">
              <a:buFont typeface="Wingdings" pitchFamily="2" charset="2"/>
              <a:buChar char="§"/>
            </a:pPr>
            <a:r>
              <a:rPr lang="ar-SA" sz="3200" dirty="0" smtClean="0"/>
              <a:t>الأشخاص،</a:t>
            </a:r>
            <a:endParaRPr lang="fr-FR" sz="3200" dirty="0" smtClean="0"/>
          </a:p>
          <a:p>
            <a:pPr lvl="0" algn="just" rtl="1">
              <a:buFont typeface="Wingdings" pitchFamily="2" charset="2"/>
              <a:buChar char="§"/>
            </a:pPr>
            <a:r>
              <a:rPr lang="ar-SA" sz="3200" dirty="0" smtClean="0"/>
              <a:t>المؤسسات التي </a:t>
            </a:r>
            <a:r>
              <a:rPr lang="ar-DZ" sz="3200" dirty="0" smtClean="0"/>
              <a:t>ت</a:t>
            </a:r>
            <a:r>
              <a:rPr lang="ar-SA" sz="3200" dirty="0" smtClean="0"/>
              <a:t>تزود بسلع والخدمات من أجل وظائفها الخاصة أو إعادة بيعها، مع تحويلها أو لا للمستهلك النهائي.</a:t>
            </a:r>
            <a:endParaRPr lang="fr-FR" sz="3200" dirty="0" smtClean="0"/>
          </a:p>
          <a:p>
            <a:pPr lvl="0" algn="just" rtl="1">
              <a:buFont typeface="Wingdings" pitchFamily="2" charset="2"/>
              <a:buChar char="§"/>
            </a:pPr>
            <a:r>
              <a:rPr lang="ar-SA" sz="3200" dirty="0" smtClean="0"/>
              <a:t>إدارات</a:t>
            </a:r>
            <a:r>
              <a:rPr lang="ar-DZ" sz="3200" dirty="0" smtClean="0"/>
              <a:t> أو المصالح المختلفة</a:t>
            </a:r>
            <a:r>
              <a:rPr lang="ar-SA" sz="3200" dirty="0" smtClean="0"/>
              <a:t>. </a:t>
            </a:r>
            <a:endParaRPr lang="fr-FR" sz="3200" dirty="0" smtClean="0"/>
          </a:p>
          <a:p>
            <a:pPr algn="just" rtl="1"/>
            <a:r>
              <a:rPr lang="ar-SA" sz="3200" dirty="0" smtClean="0"/>
              <a:t>يوجد نوعان من العملاء: </a:t>
            </a:r>
            <a:endParaRPr lang="ar-DZ" sz="3200" dirty="0" smtClean="0"/>
          </a:p>
          <a:p>
            <a:pPr algn="just" rtl="1"/>
            <a:r>
              <a:rPr lang="ar-SA" sz="3200" dirty="0" smtClean="0">
                <a:solidFill>
                  <a:schemeClr val="accent1"/>
                </a:solidFill>
              </a:rPr>
              <a:t>العملاء الخارجيين </a:t>
            </a:r>
            <a:r>
              <a:rPr lang="ar-SA" sz="3200" dirty="0" smtClean="0"/>
              <a:t>الذين يشترون منتجات وخدمات المؤسسة؛ </a:t>
            </a:r>
            <a:r>
              <a:rPr lang="ar-SA" sz="3200" dirty="0" smtClean="0">
                <a:solidFill>
                  <a:schemeClr val="accent1"/>
                </a:solidFill>
              </a:rPr>
              <a:t>والعملاء الداخليين</a:t>
            </a:r>
            <a:r>
              <a:rPr lang="ar-SA" sz="3200" dirty="0" smtClean="0"/>
              <a:t>، وهم من يحصل على المنتجات أو الخدمات في أقسام أخرى داخل المؤسسة</a:t>
            </a:r>
            <a:r>
              <a:rPr lang="ar-DZ" sz="3200" dirty="0" smtClean="0"/>
              <a:t>.</a:t>
            </a:r>
            <a:r>
              <a:rPr lang="ar-SA" sz="3200" dirty="0" smtClean="0"/>
              <a:t>. </a:t>
            </a:r>
            <a:endParaRPr lang="fr-FR" sz="3200" dirty="0" smtClean="0"/>
          </a:p>
          <a:p>
            <a:pPr algn="just" rtl="1"/>
            <a:endParaRPr lang="fr-FR" sz="3200" dirty="0" smtClean="0"/>
          </a:p>
          <a:p>
            <a:pPr algn="just" rtl="1"/>
            <a:r>
              <a:rPr lang="ar-SA" sz="3200" dirty="0" smtClean="0"/>
              <a:t> </a:t>
            </a:r>
            <a:endParaRPr lang="ar-DZ" sz="3200" dirty="0" smtClean="0"/>
          </a:p>
          <a:p>
            <a:pPr algn="just" rtl="1"/>
            <a:endParaRPr lang="fr-FR" sz="32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ar-DZ" sz="3200" dirty="0" smtClean="0"/>
              <a:t>هدف/مرمى الاتصال الخارجي</a:t>
            </a:r>
            <a:endParaRPr lang="en-US" sz="3200" dirty="0"/>
          </a:p>
        </p:txBody>
      </p:sp>
      <p:sp>
        <p:nvSpPr>
          <p:cNvPr id="75842" name="Rectangle 6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078" name="Rectangle 3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6" name="Rectangle 3"/>
          <p:cNvSpPr txBox="1">
            <a:spLocks noChangeArrowheads="1"/>
          </p:cNvSpPr>
          <p:nvPr/>
        </p:nvSpPr>
        <p:spPr bwMode="gray">
          <a:xfrm>
            <a:off x="428596" y="1428737"/>
            <a:ext cx="8215370" cy="478634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rtl="1"/>
            <a:r>
              <a:rPr lang="ar-DZ" sz="3200" b="1" dirty="0" smtClean="0">
                <a:solidFill>
                  <a:schemeClr val="accent1"/>
                </a:solidFill>
              </a:rPr>
              <a:t>2. </a:t>
            </a:r>
            <a:r>
              <a:rPr lang="ar-SA" sz="3200" b="1" dirty="0" smtClean="0">
                <a:solidFill>
                  <a:schemeClr val="accent1"/>
                </a:solidFill>
              </a:rPr>
              <a:t>الموردين</a:t>
            </a:r>
            <a:r>
              <a:rPr lang="ar-DZ" sz="3200" b="1" dirty="0" smtClean="0">
                <a:solidFill>
                  <a:schemeClr val="accent1"/>
                </a:solidFill>
              </a:rPr>
              <a:t>: </a:t>
            </a:r>
            <a:r>
              <a:rPr lang="ar-SA" sz="3200" dirty="0" smtClean="0"/>
              <a:t>المورد هو شخص أو مؤسسة تبيع منتجات لمؤسسات أخرى. يمكن التمييز بين:</a:t>
            </a:r>
            <a:endParaRPr lang="fr-FR" sz="3200" dirty="0" smtClean="0"/>
          </a:p>
          <a:p>
            <a:pPr lvl="0" algn="just" rtl="1">
              <a:buFont typeface="Arial" pitchFamily="34" charset="0"/>
              <a:buChar char="•"/>
            </a:pPr>
            <a:r>
              <a:rPr lang="ar-DZ" sz="3200" dirty="0" smtClean="0"/>
              <a:t> </a:t>
            </a:r>
            <a:r>
              <a:rPr lang="ar-SA" sz="3200" b="1" dirty="0" smtClean="0"/>
              <a:t>موردو السلع</a:t>
            </a:r>
            <a:r>
              <a:rPr lang="ar-SA" sz="3200" dirty="0" smtClean="0"/>
              <a:t>: يبيعون مواد خام، لوازم، أو بضائع. وهم شركاء منتظمين</a:t>
            </a:r>
            <a:r>
              <a:rPr lang="ar-DZ" sz="3200" dirty="0" smtClean="0"/>
              <a:t> </a:t>
            </a:r>
            <a:r>
              <a:rPr lang="ar-SA" sz="3200" dirty="0" smtClean="0"/>
              <a:t>يلبون احتياجات </a:t>
            </a:r>
            <a:r>
              <a:rPr lang="ar-DZ" sz="3200" dirty="0" err="1" smtClean="0"/>
              <a:t>ال</a:t>
            </a:r>
            <a:r>
              <a:rPr lang="ar-SA" sz="3200" dirty="0" smtClean="0"/>
              <a:t>مؤسسة لأنشطتها اليومية.</a:t>
            </a:r>
            <a:endParaRPr lang="fr-FR" sz="3200" dirty="0" smtClean="0"/>
          </a:p>
          <a:p>
            <a:pPr lvl="0" algn="just" rtl="1">
              <a:buFont typeface="Arial" pitchFamily="34" charset="0"/>
              <a:buChar char="•"/>
            </a:pPr>
            <a:r>
              <a:rPr lang="fr-FR" sz="3200" b="1" dirty="0" smtClean="0"/>
              <a:t> </a:t>
            </a:r>
            <a:r>
              <a:rPr lang="ar-SA" sz="3200" b="1" dirty="0" smtClean="0"/>
              <a:t>موردو الأصول</a:t>
            </a:r>
            <a:r>
              <a:rPr lang="ar-SA" sz="3200" dirty="0" smtClean="0"/>
              <a:t>: </a:t>
            </a:r>
            <a:r>
              <a:rPr lang="ar-DZ" sz="3200" dirty="0" smtClean="0"/>
              <a:t>ي</a:t>
            </a:r>
            <a:r>
              <a:rPr lang="ar-SA" sz="3200" dirty="0" err="1" smtClean="0"/>
              <a:t>زودون</a:t>
            </a:r>
            <a:r>
              <a:rPr lang="ar-DZ" sz="3200" dirty="0" smtClean="0"/>
              <a:t> </a:t>
            </a:r>
            <a:r>
              <a:rPr lang="ar-DZ" sz="3200" dirty="0" err="1" smtClean="0"/>
              <a:t>ال</a:t>
            </a:r>
            <a:r>
              <a:rPr lang="ar-SA" sz="3200" dirty="0" smtClean="0"/>
              <a:t>مؤسسة بمعدات الإنتاج والتجهيزات.</a:t>
            </a:r>
            <a:r>
              <a:rPr lang="ar-DZ" sz="3200" dirty="0" smtClean="0"/>
              <a:t> </a:t>
            </a:r>
            <a:r>
              <a:rPr lang="ar-SA" sz="3200" dirty="0" smtClean="0"/>
              <a:t>وهم شركاء </a:t>
            </a:r>
            <a:r>
              <a:rPr lang="ar-DZ" sz="3200" dirty="0" smtClean="0"/>
              <a:t>غير </a:t>
            </a:r>
            <a:r>
              <a:rPr lang="ar-SA" sz="3200" dirty="0" smtClean="0"/>
              <a:t>منتظمين الذي يلبون احتياجات المرتبطة ببداية النشاط وتجديد الوسائل المادية المستخدمة. </a:t>
            </a:r>
            <a:endParaRPr lang="fr-FR" sz="3200" dirty="0" smtClean="0"/>
          </a:p>
          <a:p>
            <a:pPr lvl="0" algn="just" rtl="1">
              <a:buFont typeface="Arial" pitchFamily="34" charset="0"/>
              <a:buChar char="•"/>
            </a:pPr>
            <a:r>
              <a:rPr lang="ar-DZ" sz="3200" dirty="0" smtClean="0"/>
              <a:t> </a:t>
            </a:r>
            <a:r>
              <a:rPr lang="ar-SA" sz="3200" b="1" dirty="0" smtClean="0"/>
              <a:t>مقدمي الخدمة</a:t>
            </a:r>
            <a:r>
              <a:rPr lang="ar-SA" sz="3200" dirty="0" smtClean="0"/>
              <a:t>: يمكن أن يقدموا خدمات منتظمة</a:t>
            </a:r>
            <a:r>
              <a:rPr lang="ar-DZ" sz="3200" dirty="0" smtClean="0"/>
              <a:t>،</a:t>
            </a:r>
            <a:r>
              <a:rPr lang="ar-SA" sz="3200" dirty="0" smtClean="0"/>
              <a:t> مثل النقل المنتجات، لكن أيضا </a:t>
            </a:r>
            <a:r>
              <a:rPr lang="ar-DZ" sz="3200" dirty="0" smtClean="0"/>
              <a:t>يمكن أن يقدموا </a:t>
            </a:r>
            <a:r>
              <a:rPr lang="ar-SA" sz="3200" dirty="0" smtClean="0"/>
              <a:t>خدمات محددة مثل صيانة الحواسيب.  </a:t>
            </a:r>
            <a:endParaRPr lang="fr-FR" sz="3200" dirty="0" smtClean="0"/>
          </a:p>
          <a:p>
            <a:pPr algn="just" rtl="1"/>
            <a:endParaRPr lang="fr-FR" sz="3200" dirty="0" smtClean="0"/>
          </a:p>
          <a:p>
            <a:pPr algn="just" rtl="1"/>
            <a:r>
              <a:rPr lang="ar-SA" sz="3200" dirty="0" smtClean="0"/>
              <a:t> </a:t>
            </a:r>
            <a:endParaRPr lang="ar-DZ" sz="3200" dirty="0" smtClean="0"/>
          </a:p>
          <a:p>
            <a:pPr algn="just" rtl="1"/>
            <a:endParaRPr lang="fr-FR" sz="32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ar-DZ" sz="3200" dirty="0" smtClean="0"/>
              <a:t>هدف/مرمى الاتصال الخارجي</a:t>
            </a:r>
            <a:endParaRPr lang="en-US" sz="3200" dirty="0"/>
          </a:p>
        </p:txBody>
      </p:sp>
      <p:sp>
        <p:nvSpPr>
          <p:cNvPr id="75842" name="Rectangle 6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078" name="Rectangle 3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6" name="Rectangle 3"/>
          <p:cNvSpPr txBox="1">
            <a:spLocks noChangeArrowheads="1"/>
          </p:cNvSpPr>
          <p:nvPr/>
        </p:nvSpPr>
        <p:spPr bwMode="gray">
          <a:xfrm>
            <a:off x="428596" y="1428737"/>
            <a:ext cx="8215370" cy="478634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rtl="1"/>
            <a:r>
              <a:rPr lang="ar-DZ" sz="3200" b="1" dirty="0" smtClean="0">
                <a:solidFill>
                  <a:schemeClr val="accent1"/>
                </a:solidFill>
              </a:rPr>
              <a:t>3. </a:t>
            </a:r>
            <a:r>
              <a:rPr lang="ar-SA" sz="3200" b="1" dirty="0" err="1" smtClean="0">
                <a:solidFill>
                  <a:schemeClr val="accent1"/>
                </a:solidFill>
              </a:rPr>
              <a:t>الش</a:t>
            </a:r>
            <a:r>
              <a:rPr lang="ar-DZ" sz="3200" b="1" dirty="0" err="1" smtClean="0">
                <a:solidFill>
                  <a:schemeClr val="accent1"/>
                </a:solidFill>
              </a:rPr>
              <a:t>ركاء</a:t>
            </a:r>
            <a:r>
              <a:rPr lang="ar-DZ" sz="3200" b="1" dirty="0" smtClean="0">
                <a:solidFill>
                  <a:schemeClr val="accent1"/>
                </a:solidFill>
              </a:rPr>
              <a:t> </a:t>
            </a:r>
            <a:r>
              <a:rPr lang="ar-DZ" sz="3200" b="1" dirty="0" smtClean="0"/>
              <a:t>: </a:t>
            </a:r>
            <a:r>
              <a:rPr lang="ar-SA" sz="3200" dirty="0" smtClean="0"/>
              <a:t>الشر</a:t>
            </a:r>
            <a:r>
              <a:rPr lang="ar-DZ" sz="3200" dirty="0" smtClean="0"/>
              <a:t>ي</a:t>
            </a:r>
            <a:r>
              <a:rPr lang="ar-SA" sz="3200" dirty="0" smtClean="0"/>
              <a:t>ك هو شخص يساهم</a:t>
            </a:r>
            <a:r>
              <a:rPr lang="ar-DZ" sz="3200" dirty="0" smtClean="0"/>
              <a:t>، </a:t>
            </a:r>
            <a:r>
              <a:rPr lang="ar-DZ" sz="3200" dirty="0" err="1" smtClean="0"/>
              <a:t>ع</a:t>
            </a:r>
            <a:r>
              <a:rPr lang="ar-SA" sz="3200" dirty="0" err="1" smtClean="0"/>
              <a:t>لى</a:t>
            </a:r>
            <a:r>
              <a:rPr lang="ar-SA" sz="3200" dirty="0" smtClean="0"/>
              <a:t> الأقل من الناحية المالية، في </a:t>
            </a:r>
            <a:r>
              <a:rPr lang="ar-DZ" sz="3200" dirty="0" err="1" smtClean="0"/>
              <a:t>ال</a:t>
            </a:r>
            <a:r>
              <a:rPr lang="ar-SA" sz="3200" dirty="0" smtClean="0"/>
              <a:t>مؤسسة </a:t>
            </a:r>
            <a:r>
              <a:rPr lang="ar-DZ" sz="3200" dirty="0" err="1" smtClean="0"/>
              <a:t>ال</a:t>
            </a:r>
            <a:r>
              <a:rPr lang="ar-SA" sz="3200" dirty="0" smtClean="0"/>
              <a:t>مملوكة</a:t>
            </a:r>
            <a:r>
              <a:rPr lang="ar-DZ" sz="3200" dirty="0" smtClean="0"/>
              <a:t> </a:t>
            </a:r>
            <a:r>
              <a:rPr lang="ar-SA" sz="3200" dirty="0" smtClean="0"/>
              <a:t>لعدد محدود من الأشخاص. هؤلاء الأشخاص </a:t>
            </a:r>
            <a:r>
              <a:rPr lang="ar-DZ" sz="3200" dirty="0" smtClean="0"/>
              <a:t>ي</a:t>
            </a:r>
            <a:r>
              <a:rPr lang="ar-SA" sz="3200" dirty="0" err="1" smtClean="0"/>
              <a:t>قدمون</a:t>
            </a:r>
            <a:r>
              <a:rPr lang="ar-DZ" sz="3200" dirty="0" smtClean="0"/>
              <a:t> </a:t>
            </a:r>
            <a:r>
              <a:rPr lang="ar-SA" sz="3200" dirty="0" smtClean="0"/>
              <a:t>رأس المال عند إنشاء المؤسسة. رؤوس الأموال هذه مفيدة عند بدء النشاط لشراء المباني، الآلات، المواد الأولية، البضائع، الخ.  </a:t>
            </a:r>
            <a:endParaRPr lang="fr-FR" sz="3200" dirty="0" smtClean="0"/>
          </a:p>
          <a:p>
            <a:pPr algn="just" rtl="1"/>
            <a:r>
              <a:rPr lang="ar-SA" sz="3200" dirty="0" smtClean="0"/>
              <a:t>هذه المساهمة المالية تخول لهم المشاركة في اتخاذ القرارات وفي بعض الحالات، الحصول على تعويضات على أرباح المؤسسة.</a:t>
            </a:r>
            <a:endParaRPr lang="fr-FR" sz="3200" dirty="0" smtClean="0"/>
          </a:p>
          <a:p>
            <a:pPr algn="just" rtl="1"/>
            <a:endParaRPr lang="fr-FR" sz="3200" dirty="0" smtClean="0"/>
          </a:p>
          <a:p>
            <a:pPr algn="just" rtl="1"/>
            <a:r>
              <a:rPr lang="ar-SA" sz="3200" dirty="0" smtClean="0"/>
              <a:t> </a:t>
            </a:r>
            <a:endParaRPr lang="ar-DZ" sz="3200" dirty="0" smtClean="0"/>
          </a:p>
          <a:p>
            <a:pPr algn="just" rtl="1"/>
            <a:endParaRPr lang="fr-FR" sz="32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ar-DZ" sz="3200" dirty="0" smtClean="0"/>
              <a:t>هدف/مرمى الاتصال الخارجي</a:t>
            </a:r>
            <a:endParaRPr lang="en-US" sz="3200" dirty="0"/>
          </a:p>
        </p:txBody>
      </p:sp>
      <p:sp>
        <p:nvSpPr>
          <p:cNvPr id="75842" name="Rectangle 6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078" name="Rectangle 3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6" name="Rectangle 3"/>
          <p:cNvSpPr txBox="1">
            <a:spLocks noChangeArrowheads="1"/>
          </p:cNvSpPr>
          <p:nvPr/>
        </p:nvSpPr>
        <p:spPr bwMode="gray">
          <a:xfrm>
            <a:off x="428596" y="1428737"/>
            <a:ext cx="8215370" cy="478634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rtl="1"/>
            <a:r>
              <a:rPr lang="ar-DZ" sz="3200" b="1" dirty="0" smtClean="0">
                <a:solidFill>
                  <a:schemeClr val="accent1"/>
                </a:solidFill>
              </a:rPr>
              <a:t>4. </a:t>
            </a:r>
            <a:r>
              <a:rPr lang="ar-SA" sz="3200" b="1" dirty="0" smtClean="0">
                <a:solidFill>
                  <a:schemeClr val="accent1"/>
                </a:solidFill>
              </a:rPr>
              <a:t>البنوك:</a:t>
            </a:r>
            <a:r>
              <a:rPr lang="ar-DZ" sz="3200" b="1" dirty="0" smtClean="0">
                <a:solidFill>
                  <a:schemeClr val="accent1"/>
                </a:solidFill>
              </a:rPr>
              <a:t> </a:t>
            </a:r>
            <a:r>
              <a:rPr lang="ar-SA" sz="3200" dirty="0" smtClean="0"/>
              <a:t>البنوك هي منظمات متخصصة في إصدار وتداول النقود. </a:t>
            </a:r>
            <a:r>
              <a:rPr lang="ar-DZ" sz="3200" dirty="0" smtClean="0"/>
              <a:t>وهي </a:t>
            </a:r>
            <a:r>
              <a:rPr lang="ar-SA" sz="3200" dirty="0" smtClean="0"/>
              <a:t>تدير وتجمع الودائع الادخارية للعملاء، وتقديم القروض، </a:t>
            </a:r>
            <a:r>
              <a:rPr lang="ar-DZ" sz="3200" dirty="0" smtClean="0"/>
              <a:t>وتعتمد أدوات الدفع مثل: دفتر الشيكات، بطاقة البنكية، وتوفير خدمات مالية. </a:t>
            </a:r>
            <a:endParaRPr lang="fr-FR" sz="3200" dirty="0" smtClean="0"/>
          </a:p>
          <a:p>
            <a:pPr algn="just" rtl="1"/>
            <a:r>
              <a:rPr lang="ar-SA" sz="3200" dirty="0" smtClean="0"/>
              <a:t>يرافق البنك المؤسسة </a:t>
            </a:r>
            <a:r>
              <a:rPr lang="ar-DZ" sz="3200" dirty="0" smtClean="0"/>
              <a:t>على الدوام، </a:t>
            </a:r>
            <a:r>
              <a:rPr lang="ar-SA" sz="3200" dirty="0" smtClean="0"/>
              <a:t>سواء عند </a:t>
            </a:r>
            <a:r>
              <a:rPr lang="ar-SA" sz="3200" dirty="0" err="1" smtClean="0"/>
              <a:t>إنشا</a:t>
            </a:r>
            <a:r>
              <a:rPr lang="ar-DZ" sz="3200" dirty="0" err="1" smtClean="0"/>
              <a:t>ئها</a:t>
            </a:r>
            <a:r>
              <a:rPr lang="ar-SA" sz="3200" dirty="0" smtClean="0"/>
              <a:t>،</a:t>
            </a:r>
            <a:r>
              <a:rPr lang="ar-DZ" sz="3200" dirty="0" smtClean="0"/>
              <a:t> أو</a:t>
            </a:r>
            <a:r>
              <a:rPr lang="ar-SA" sz="3200" dirty="0" smtClean="0"/>
              <a:t> عند طلب التمويل أو فيما يتعلق </a:t>
            </a:r>
            <a:r>
              <a:rPr lang="ar-DZ" sz="3200" dirty="0" smtClean="0"/>
              <a:t>ب</a:t>
            </a:r>
            <a:r>
              <a:rPr lang="ar-SA" sz="3200" dirty="0" smtClean="0"/>
              <a:t>الدفع</a:t>
            </a:r>
            <a:r>
              <a:rPr lang="ar-DZ" sz="3200" dirty="0" smtClean="0"/>
              <a:t>.</a:t>
            </a:r>
            <a:r>
              <a:rPr lang="ar-SA" sz="3200" dirty="0" smtClean="0"/>
              <a:t> </a:t>
            </a:r>
            <a:endParaRPr lang="fr-FR" sz="3200" dirty="0" smtClean="0"/>
          </a:p>
          <a:p>
            <a:pPr algn="just" rtl="1"/>
            <a:r>
              <a:rPr lang="ar-SA" sz="3200" dirty="0" smtClean="0"/>
              <a:t> </a:t>
            </a:r>
            <a:endParaRPr lang="ar-DZ" sz="3200" dirty="0" smtClean="0"/>
          </a:p>
          <a:p>
            <a:pPr algn="just" rtl="1"/>
            <a:endParaRPr lang="fr-FR" sz="3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69634" name="Group 2"/>
          <p:cNvGrpSpPr>
            <a:grpSpLocks/>
          </p:cNvGrpSpPr>
          <p:nvPr/>
        </p:nvGrpSpPr>
        <p:grpSpPr bwMode="auto">
          <a:xfrm>
            <a:off x="1876425" y="3521075"/>
            <a:ext cx="5311775" cy="688975"/>
            <a:chOff x="720" y="1392"/>
            <a:chExt cx="4058" cy="480"/>
          </a:xfrm>
        </p:grpSpPr>
        <p:sp>
          <p:nvSpPr>
            <p:cNvPr id="69635" name="AutoShape 3"/>
            <p:cNvSpPr>
              <a:spLocks noChangeArrowheads="1"/>
            </p:cNvSpPr>
            <p:nvPr/>
          </p:nvSpPr>
          <p:spPr bwMode="gray">
            <a:xfrm>
              <a:off x="720" y="1392"/>
              <a:ext cx="4058" cy="480"/>
            </a:xfrm>
            <a:prstGeom prst="roundRect">
              <a:avLst>
                <a:gd name="adj" fmla="val 17509"/>
              </a:avLst>
            </a:prstGeom>
            <a:gradFill rotWithShape="1">
              <a:gsLst>
                <a:gs pos="0">
                  <a:schemeClr val="accent2"/>
                </a:gs>
                <a:gs pos="50000">
                  <a:schemeClr val="accent2">
                    <a:gamma/>
                    <a:shade val="92157"/>
                    <a:invGamma/>
                  </a:schemeClr>
                </a:gs>
                <a:gs pos="100000">
                  <a:schemeClr val="accent2"/>
                </a:gs>
              </a:gsLst>
              <a:lin ang="5400000" scaled="1"/>
            </a:gradFill>
            <a:ln w="9525">
              <a:noFill/>
              <a:round/>
              <a:headEnd/>
              <a:tailEnd/>
            </a:ln>
            <a:effectLst/>
          </p:spPr>
          <p:txBody>
            <a:bodyPr wrap="none" anchor="ctr"/>
            <a:lstStyle/>
            <a:p>
              <a:endParaRPr lang="fr-FR"/>
            </a:p>
          </p:txBody>
        </p:sp>
        <p:grpSp>
          <p:nvGrpSpPr>
            <p:cNvPr id="69636" name="Group 4"/>
            <p:cNvGrpSpPr>
              <a:grpSpLocks/>
            </p:cNvGrpSpPr>
            <p:nvPr/>
          </p:nvGrpSpPr>
          <p:grpSpPr bwMode="auto">
            <a:xfrm>
              <a:off x="730" y="1407"/>
              <a:ext cx="4043" cy="444"/>
              <a:chOff x="744" y="1407"/>
              <a:chExt cx="3988" cy="444"/>
            </a:xfrm>
          </p:grpSpPr>
          <p:sp>
            <p:nvSpPr>
              <p:cNvPr id="69637" name="AutoShape 5"/>
              <p:cNvSpPr>
                <a:spLocks noChangeArrowheads="1"/>
              </p:cNvSpPr>
              <p:nvPr/>
            </p:nvSpPr>
            <p:spPr bwMode="gray">
              <a:xfrm>
                <a:off x="744" y="1736"/>
                <a:ext cx="3988" cy="115"/>
              </a:xfrm>
              <a:prstGeom prst="roundRect">
                <a:avLst>
                  <a:gd name="adj" fmla="val 50000"/>
                </a:avLst>
              </a:prstGeom>
              <a:gradFill rotWithShape="1">
                <a:gsLst>
                  <a:gs pos="0">
                    <a:schemeClr val="accent2">
                      <a:alpha val="0"/>
                    </a:schemeClr>
                  </a:gs>
                  <a:gs pos="100000">
                    <a:schemeClr val="accent2">
                      <a:gamma/>
                      <a:tint val="0"/>
                      <a:invGamma/>
                    </a:schemeClr>
                  </a:gs>
                </a:gsLst>
                <a:lin ang="5400000" scaled="1"/>
              </a:gradFill>
              <a:ln w="9525">
                <a:noFill/>
                <a:round/>
                <a:headEnd/>
                <a:tailEnd/>
              </a:ln>
              <a:effectLst/>
            </p:spPr>
            <p:txBody>
              <a:bodyPr wrap="none" anchor="ctr"/>
              <a:lstStyle/>
              <a:p>
                <a:endParaRPr lang="fr-FR"/>
              </a:p>
            </p:txBody>
          </p:sp>
          <p:sp>
            <p:nvSpPr>
              <p:cNvPr id="69638" name="AutoShape 6"/>
              <p:cNvSpPr>
                <a:spLocks noChangeArrowheads="1"/>
              </p:cNvSpPr>
              <p:nvPr/>
            </p:nvSpPr>
            <p:spPr bwMode="gray">
              <a:xfrm>
                <a:off x="744" y="1407"/>
                <a:ext cx="3988" cy="115"/>
              </a:xfrm>
              <a:prstGeom prst="roundRect">
                <a:avLst>
                  <a:gd name="adj" fmla="val 50000"/>
                </a:avLst>
              </a:prstGeom>
              <a:gradFill rotWithShape="1">
                <a:gsLst>
                  <a:gs pos="0">
                    <a:schemeClr val="accent2">
                      <a:gamma/>
                      <a:tint val="0"/>
                      <a:invGamma/>
                    </a:schemeClr>
                  </a:gs>
                  <a:gs pos="100000">
                    <a:schemeClr val="accent2">
                      <a:alpha val="0"/>
                    </a:schemeClr>
                  </a:gs>
                </a:gsLst>
                <a:lin ang="5400000" scaled="1"/>
              </a:gradFill>
              <a:ln w="9525">
                <a:noFill/>
                <a:round/>
                <a:headEnd/>
                <a:tailEnd/>
              </a:ln>
              <a:effectLst/>
            </p:spPr>
            <p:txBody>
              <a:bodyPr wrap="none" anchor="ctr"/>
              <a:lstStyle/>
              <a:p>
                <a:endParaRPr lang="fr-FR"/>
              </a:p>
            </p:txBody>
          </p:sp>
        </p:grpSp>
      </p:grpSp>
      <p:grpSp>
        <p:nvGrpSpPr>
          <p:cNvPr id="69639" name="Group 7"/>
          <p:cNvGrpSpPr>
            <a:grpSpLocks/>
          </p:cNvGrpSpPr>
          <p:nvPr/>
        </p:nvGrpSpPr>
        <p:grpSpPr bwMode="auto">
          <a:xfrm>
            <a:off x="1876425" y="4386263"/>
            <a:ext cx="5311775" cy="688975"/>
            <a:chOff x="720" y="1392"/>
            <a:chExt cx="4058" cy="480"/>
          </a:xfrm>
        </p:grpSpPr>
        <p:sp>
          <p:nvSpPr>
            <p:cNvPr id="69640" name="AutoShape 8"/>
            <p:cNvSpPr>
              <a:spLocks noChangeArrowheads="1"/>
            </p:cNvSpPr>
            <p:nvPr/>
          </p:nvSpPr>
          <p:spPr bwMode="gray">
            <a:xfrm>
              <a:off x="720" y="1392"/>
              <a:ext cx="4058" cy="480"/>
            </a:xfrm>
            <a:prstGeom prst="roundRect">
              <a:avLst>
                <a:gd name="adj" fmla="val 17509"/>
              </a:avLst>
            </a:prstGeom>
            <a:gradFill rotWithShape="1">
              <a:gsLst>
                <a:gs pos="0">
                  <a:schemeClr val="hlink"/>
                </a:gs>
                <a:gs pos="50000">
                  <a:schemeClr val="hlink">
                    <a:gamma/>
                    <a:shade val="92157"/>
                    <a:invGamma/>
                  </a:schemeClr>
                </a:gs>
                <a:gs pos="100000">
                  <a:schemeClr val="hlink"/>
                </a:gs>
              </a:gsLst>
              <a:lin ang="5400000" scaled="1"/>
            </a:gradFill>
            <a:ln w="9525">
              <a:noFill/>
              <a:round/>
              <a:headEnd/>
              <a:tailEnd/>
            </a:ln>
            <a:effectLst/>
          </p:spPr>
          <p:txBody>
            <a:bodyPr wrap="none" anchor="ctr"/>
            <a:lstStyle/>
            <a:p>
              <a:endParaRPr lang="fr-FR"/>
            </a:p>
          </p:txBody>
        </p:sp>
        <p:grpSp>
          <p:nvGrpSpPr>
            <p:cNvPr id="69641" name="Group 9"/>
            <p:cNvGrpSpPr>
              <a:grpSpLocks/>
            </p:cNvGrpSpPr>
            <p:nvPr/>
          </p:nvGrpSpPr>
          <p:grpSpPr bwMode="auto">
            <a:xfrm>
              <a:off x="730" y="1407"/>
              <a:ext cx="4043" cy="444"/>
              <a:chOff x="744" y="1407"/>
              <a:chExt cx="3988" cy="444"/>
            </a:xfrm>
          </p:grpSpPr>
          <p:sp>
            <p:nvSpPr>
              <p:cNvPr id="69642" name="AutoShape 10"/>
              <p:cNvSpPr>
                <a:spLocks noChangeArrowheads="1"/>
              </p:cNvSpPr>
              <p:nvPr/>
            </p:nvSpPr>
            <p:spPr bwMode="gray">
              <a:xfrm>
                <a:off x="744" y="1736"/>
                <a:ext cx="3988" cy="115"/>
              </a:xfrm>
              <a:prstGeom prst="roundRect">
                <a:avLst>
                  <a:gd name="adj" fmla="val 50000"/>
                </a:avLst>
              </a:prstGeom>
              <a:gradFill rotWithShape="1">
                <a:gsLst>
                  <a:gs pos="0">
                    <a:schemeClr val="hlink">
                      <a:alpha val="0"/>
                    </a:schemeClr>
                  </a:gs>
                  <a:gs pos="100000">
                    <a:schemeClr val="hlink">
                      <a:gamma/>
                      <a:tint val="0"/>
                      <a:invGamma/>
                    </a:schemeClr>
                  </a:gs>
                </a:gsLst>
                <a:lin ang="5400000" scaled="1"/>
              </a:gradFill>
              <a:ln w="9525">
                <a:noFill/>
                <a:round/>
                <a:headEnd/>
                <a:tailEnd/>
              </a:ln>
              <a:effectLst/>
            </p:spPr>
            <p:txBody>
              <a:bodyPr wrap="none" anchor="ctr"/>
              <a:lstStyle/>
              <a:p>
                <a:endParaRPr lang="fr-FR"/>
              </a:p>
            </p:txBody>
          </p:sp>
          <p:sp>
            <p:nvSpPr>
              <p:cNvPr id="69643" name="AutoShape 11"/>
              <p:cNvSpPr>
                <a:spLocks noChangeArrowheads="1"/>
              </p:cNvSpPr>
              <p:nvPr/>
            </p:nvSpPr>
            <p:spPr bwMode="gray">
              <a:xfrm>
                <a:off x="744" y="1407"/>
                <a:ext cx="3988" cy="115"/>
              </a:xfrm>
              <a:prstGeom prst="roundRect">
                <a:avLst>
                  <a:gd name="adj" fmla="val 50000"/>
                </a:avLst>
              </a:prstGeom>
              <a:gradFill rotWithShape="1">
                <a:gsLst>
                  <a:gs pos="0">
                    <a:schemeClr val="hlink">
                      <a:gamma/>
                      <a:tint val="0"/>
                      <a:invGamma/>
                    </a:schemeClr>
                  </a:gs>
                  <a:gs pos="100000">
                    <a:schemeClr val="hlink">
                      <a:alpha val="0"/>
                    </a:schemeClr>
                  </a:gs>
                </a:gsLst>
                <a:lin ang="5400000" scaled="1"/>
              </a:gradFill>
              <a:ln w="9525">
                <a:noFill/>
                <a:round/>
                <a:headEnd/>
                <a:tailEnd/>
              </a:ln>
              <a:effectLst/>
            </p:spPr>
            <p:txBody>
              <a:bodyPr wrap="none" anchor="ctr"/>
              <a:lstStyle/>
              <a:p>
                <a:endParaRPr lang="fr-FR"/>
              </a:p>
            </p:txBody>
          </p:sp>
        </p:grpSp>
      </p:grpSp>
      <p:grpSp>
        <p:nvGrpSpPr>
          <p:cNvPr id="69644" name="Group 12"/>
          <p:cNvGrpSpPr>
            <a:grpSpLocks/>
          </p:cNvGrpSpPr>
          <p:nvPr/>
        </p:nvGrpSpPr>
        <p:grpSpPr bwMode="auto">
          <a:xfrm>
            <a:off x="1876425" y="5243513"/>
            <a:ext cx="5311775" cy="688975"/>
            <a:chOff x="720" y="1392"/>
            <a:chExt cx="4058" cy="480"/>
          </a:xfrm>
        </p:grpSpPr>
        <p:sp>
          <p:nvSpPr>
            <p:cNvPr id="69645" name="AutoShape 13"/>
            <p:cNvSpPr>
              <a:spLocks noChangeArrowheads="1"/>
            </p:cNvSpPr>
            <p:nvPr/>
          </p:nvSpPr>
          <p:spPr bwMode="ltGray">
            <a:xfrm>
              <a:off x="720" y="1392"/>
              <a:ext cx="4058" cy="480"/>
            </a:xfrm>
            <a:prstGeom prst="roundRect">
              <a:avLst>
                <a:gd name="adj" fmla="val 17509"/>
              </a:avLst>
            </a:prstGeom>
            <a:gradFill rotWithShape="1">
              <a:gsLst>
                <a:gs pos="0">
                  <a:schemeClr val="folHlink"/>
                </a:gs>
                <a:gs pos="50000">
                  <a:schemeClr val="folHlink">
                    <a:gamma/>
                    <a:shade val="92157"/>
                    <a:invGamma/>
                  </a:schemeClr>
                </a:gs>
                <a:gs pos="100000">
                  <a:schemeClr val="folHlink"/>
                </a:gs>
              </a:gsLst>
              <a:lin ang="5400000" scaled="1"/>
            </a:gradFill>
            <a:ln w="9525">
              <a:noFill/>
              <a:round/>
              <a:headEnd/>
              <a:tailEnd/>
            </a:ln>
            <a:effectLst/>
          </p:spPr>
          <p:txBody>
            <a:bodyPr wrap="none" anchor="ctr"/>
            <a:lstStyle/>
            <a:p>
              <a:endParaRPr lang="fr-FR"/>
            </a:p>
          </p:txBody>
        </p:sp>
        <p:grpSp>
          <p:nvGrpSpPr>
            <p:cNvPr id="69646" name="Group 14"/>
            <p:cNvGrpSpPr>
              <a:grpSpLocks/>
            </p:cNvGrpSpPr>
            <p:nvPr/>
          </p:nvGrpSpPr>
          <p:grpSpPr bwMode="auto">
            <a:xfrm>
              <a:off x="730" y="1407"/>
              <a:ext cx="4043" cy="444"/>
              <a:chOff x="744" y="1407"/>
              <a:chExt cx="3988" cy="444"/>
            </a:xfrm>
          </p:grpSpPr>
          <p:sp>
            <p:nvSpPr>
              <p:cNvPr id="69647" name="AutoShape 15"/>
              <p:cNvSpPr>
                <a:spLocks noChangeArrowheads="1"/>
              </p:cNvSpPr>
              <p:nvPr/>
            </p:nvSpPr>
            <p:spPr bwMode="ltGray">
              <a:xfrm>
                <a:off x="744" y="1736"/>
                <a:ext cx="3988" cy="115"/>
              </a:xfrm>
              <a:prstGeom prst="roundRect">
                <a:avLst>
                  <a:gd name="adj" fmla="val 50000"/>
                </a:avLst>
              </a:prstGeom>
              <a:gradFill rotWithShape="1">
                <a:gsLst>
                  <a:gs pos="0">
                    <a:schemeClr val="folHlink">
                      <a:alpha val="0"/>
                    </a:schemeClr>
                  </a:gs>
                  <a:gs pos="100000">
                    <a:schemeClr val="folHlink">
                      <a:gamma/>
                      <a:tint val="0"/>
                      <a:invGamma/>
                    </a:schemeClr>
                  </a:gs>
                </a:gsLst>
                <a:lin ang="5400000" scaled="1"/>
              </a:gradFill>
              <a:ln w="9525">
                <a:noFill/>
                <a:round/>
                <a:headEnd/>
                <a:tailEnd/>
              </a:ln>
              <a:effectLst/>
            </p:spPr>
            <p:txBody>
              <a:bodyPr wrap="none" anchor="ctr"/>
              <a:lstStyle/>
              <a:p>
                <a:endParaRPr lang="fr-FR"/>
              </a:p>
            </p:txBody>
          </p:sp>
          <p:sp>
            <p:nvSpPr>
              <p:cNvPr id="69648" name="AutoShape 16"/>
              <p:cNvSpPr>
                <a:spLocks noChangeArrowheads="1"/>
              </p:cNvSpPr>
              <p:nvPr/>
            </p:nvSpPr>
            <p:spPr bwMode="ltGray">
              <a:xfrm>
                <a:off x="744" y="1407"/>
                <a:ext cx="3988" cy="115"/>
              </a:xfrm>
              <a:prstGeom prst="roundRect">
                <a:avLst>
                  <a:gd name="adj" fmla="val 50000"/>
                </a:avLst>
              </a:prstGeom>
              <a:gradFill rotWithShape="1">
                <a:gsLst>
                  <a:gs pos="0">
                    <a:schemeClr val="folHlink">
                      <a:gamma/>
                      <a:tint val="0"/>
                      <a:invGamma/>
                    </a:schemeClr>
                  </a:gs>
                  <a:gs pos="100000">
                    <a:schemeClr val="folHlink">
                      <a:alpha val="0"/>
                    </a:schemeClr>
                  </a:gs>
                </a:gsLst>
                <a:lin ang="5400000" scaled="1"/>
              </a:gradFill>
              <a:ln w="9525">
                <a:noFill/>
                <a:round/>
                <a:headEnd/>
                <a:tailEnd/>
              </a:ln>
              <a:effectLst/>
            </p:spPr>
            <p:txBody>
              <a:bodyPr wrap="none" anchor="ctr"/>
              <a:lstStyle/>
              <a:p>
                <a:endParaRPr lang="fr-FR"/>
              </a:p>
            </p:txBody>
          </p:sp>
        </p:grpSp>
      </p:grpSp>
      <p:grpSp>
        <p:nvGrpSpPr>
          <p:cNvPr id="69649" name="Group 17"/>
          <p:cNvGrpSpPr>
            <a:grpSpLocks/>
          </p:cNvGrpSpPr>
          <p:nvPr/>
        </p:nvGrpSpPr>
        <p:grpSpPr bwMode="auto">
          <a:xfrm>
            <a:off x="1876425" y="2657475"/>
            <a:ext cx="5311775" cy="688975"/>
            <a:chOff x="720" y="1392"/>
            <a:chExt cx="4058" cy="480"/>
          </a:xfrm>
        </p:grpSpPr>
        <p:sp>
          <p:nvSpPr>
            <p:cNvPr id="69650" name="AutoShape 18"/>
            <p:cNvSpPr>
              <a:spLocks noChangeArrowheads="1"/>
            </p:cNvSpPr>
            <p:nvPr/>
          </p:nvSpPr>
          <p:spPr bwMode="ltGray">
            <a:xfrm>
              <a:off x="720" y="1392"/>
              <a:ext cx="4058" cy="480"/>
            </a:xfrm>
            <a:prstGeom prst="roundRect">
              <a:avLst>
                <a:gd name="adj" fmla="val 17509"/>
              </a:avLst>
            </a:prstGeom>
            <a:gradFill rotWithShape="1">
              <a:gsLst>
                <a:gs pos="0">
                  <a:schemeClr val="accent1"/>
                </a:gs>
                <a:gs pos="50000">
                  <a:schemeClr val="accent1">
                    <a:gamma/>
                    <a:shade val="92157"/>
                    <a:invGamma/>
                  </a:schemeClr>
                </a:gs>
                <a:gs pos="100000">
                  <a:schemeClr val="accent1"/>
                </a:gs>
              </a:gsLst>
              <a:lin ang="5400000" scaled="1"/>
            </a:gradFill>
            <a:ln w="9525">
              <a:noFill/>
              <a:round/>
              <a:headEnd/>
              <a:tailEnd/>
            </a:ln>
            <a:effectLst/>
          </p:spPr>
          <p:txBody>
            <a:bodyPr wrap="none" anchor="ctr"/>
            <a:lstStyle/>
            <a:p>
              <a:endParaRPr lang="fr-FR"/>
            </a:p>
          </p:txBody>
        </p:sp>
        <p:grpSp>
          <p:nvGrpSpPr>
            <p:cNvPr id="69651" name="Group 19"/>
            <p:cNvGrpSpPr>
              <a:grpSpLocks/>
            </p:cNvGrpSpPr>
            <p:nvPr/>
          </p:nvGrpSpPr>
          <p:grpSpPr bwMode="auto">
            <a:xfrm>
              <a:off x="730" y="1407"/>
              <a:ext cx="4043" cy="444"/>
              <a:chOff x="744" y="1407"/>
              <a:chExt cx="3988" cy="444"/>
            </a:xfrm>
          </p:grpSpPr>
          <p:sp>
            <p:nvSpPr>
              <p:cNvPr id="69652" name="AutoShape 20"/>
              <p:cNvSpPr>
                <a:spLocks noChangeArrowheads="1"/>
              </p:cNvSpPr>
              <p:nvPr/>
            </p:nvSpPr>
            <p:spPr bwMode="ltGray">
              <a:xfrm>
                <a:off x="744" y="1736"/>
                <a:ext cx="3988" cy="115"/>
              </a:xfrm>
              <a:prstGeom prst="roundRect">
                <a:avLst>
                  <a:gd name="adj" fmla="val 50000"/>
                </a:avLst>
              </a:prstGeom>
              <a:gradFill rotWithShape="1">
                <a:gsLst>
                  <a:gs pos="0">
                    <a:schemeClr val="accent1">
                      <a:alpha val="0"/>
                    </a:schemeClr>
                  </a:gs>
                  <a:gs pos="100000">
                    <a:schemeClr val="accent1">
                      <a:gamma/>
                      <a:tint val="0"/>
                      <a:invGamma/>
                    </a:schemeClr>
                  </a:gs>
                </a:gsLst>
                <a:lin ang="5400000" scaled="1"/>
              </a:gradFill>
              <a:ln w="9525">
                <a:noFill/>
                <a:round/>
                <a:headEnd/>
                <a:tailEnd/>
              </a:ln>
              <a:effectLst/>
            </p:spPr>
            <p:txBody>
              <a:bodyPr wrap="none" anchor="ctr"/>
              <a:lstStyle/>
              <a:p>
                <a:endParaRPr lang="fr-FR"/>
              </a:p>
            </p:txBody>
          </p:sp>
          <p:sp>
            <p:nvSpPr>
              <p:cNvPr id="69653" name="AutoShape 21"/>
              <p:cNvSpPr>
                <a:spLocks noChangeArrowheads="1"/>
              </p:cNvSpPr>
              <p:nvPr/>
            </p:nvSpPr>
            <p:spPr bwMode="ltGray">
              <a:xfrm>
                <a:off x="744" y="1407"/>
                <a:ext cx="3988" cy="115"/>
              </a:xfrm>
              <a:prstGeom prst="roundRect">
                <a:avLst>
                  <a:gd name="adj" fmla="val 50000"/>
                </a:avLst>
              </a:prstGeom>
              <a:gradFill rotWithShape="1">
                <a:gsLst>
                  <a:gs pos="0">
                    <a:schemeClr val="accent1">
                      <a:gamma/>
                      <a:tint val="0"/>
                      <a:invGamma/>
                    </a:schemeClr>
                  </a:gs>
                  <a:gs pos="100000">
                    <a:schemeClr val="accent1">
                      <a:alpha val="0"/>
                    </a:schemeClr>
                  </a:gs>
                </a:gsLst>
                <a:lin ang="5400000" scaled="1"/>
              </a:gradFill>
              <a:ln w="9525">
                <a:noFill/>
                <a:round/>
                <a:headEnd/>
                <a:tailEnd/>
              </a:ln>
              <a:effectLst/>
            </p:spPr>
            <p:txBody>
              <a:bodyPr wrap="none" anchor="ctr"/>
              <a:lstStyle/>
              <a:p>
                <a:endParaRPr lang="fr-FR"/>
              </a:p>
            </p:txBody>
          </p:sp>
        </p:grpSp>
      </p:grpSp>
      <p:sp>
        <p:nvSpPr>
          <p:cNvPr id="69654" name="Text Box 22"/>
          <p:cNvSpPr txBox="1">
            <a:spLocks noChangeArrowheads="1"/>
          </p:cNvSpPr>
          <p:nvPr/>
        </p:nvSpPr>
        <p:spPr bwMode="black">
          <a:xfrm>
            <a:off x="2343150" y="2771775"/>
            <a:ext cx="4495800" cy="457200"/>
          </a:xfrm>
          <a:prstGeom prst="rect">
            <a:avLst/>
          </a:prstGeom>
          <a:noFill/>
          <a:ln w="9525">
            <a:noFill/>
            <a:miter lim="800000"/>
            <a:headEnd/>
            <a:tailEnd/>
          </a:ln>
          <a:effectLst/>
        </p:spPr>
        <p:txBody>
          <a:bodyPr>
            <a:spAutoFit/>
          </a:bodyPr>
          <a:lstStyle/>
          <a:p>
            <a:pPr marL="457200" indent="-457200" algn="ctr">
              <a:spcBef>
                <a:spcPct val="50000"/>
              </a:spcBef>
              <a:buClr>
                <a:schemeClr val="tx1"/>
              </a:buClr>
            </a:pPr>
            <a:r>
              <a:rPr lang="ar-DZ" sz="2400" b="1" dirty="0" smtClean="0">
                <a:solidFill>
                  <a:srgbClr val="FFFFFF"/>
                </a:solidFill>
              </a:rPr>
              <a:t>الاتصال الإداري</a:t>
            </a:r>
            <a:endParaRPr lang="en-US" sz="2400" b="1" dirty="0">
              <a:solidFill>
                <a:srgbClr val="FFFFFF"/>
              </a:solidFill>
            </a:endParaRPr>
          </a:p>
        </p:txBody>
      </p:sp>
      <p:sp>
        <p:nvSpPr>
          <p:cNvPr id="69655" name="Text Box 23"/>
          <p:cNvSpPr txBox="1">
            <a:spLocks noChangeArrowheads="1"/>
          </p:cNvSpPr>
          <p:nvPr/>
        </p:nvSpPr>
        <p:spPr bwMode="black">
          <a:xfrm>
            <a:off x="2354263" y="3629025"/>
            <a:ext cx="4495800" cy="457200"/>
          </a:xfrm>
          <a:prstGeom prst="rect">
            <a:avLst/>
          </a:prstGeom>
          <a:noFill/>
          <a:ln w="9525">
            <a:noFill/>
            <a:miter lim="800000"/>
            <a:headEnd/>
            <a:tailEnd/>
          </a:ln>
          <a:effectLst/>
        </p:spPr>
        <p:txBody>
          <a:bodyPr>
            <a:spAutoFit/>
          </a:bodyPr>
          <a:lstStyle/>
          <a:p>
            <a:pPr marL="457200" indent="-457200" algn="ctr">
              <a:spcBef>
                <a:spcPct val="50000"/>
              </a:spcBef>
              <a:buClr>
                <a:schemeClr val="tx1"/>
              </a:buClr>
            </a:pPr>
            <a:r>
              <a:rPr lang="ar-DZ" sz="2400" b="1" dirty="0" smtClean="0">
                <a:solidFill>
                  <a:srgbClr val="FFFFFF"/>
                </a:solidFill>
              </a:rPr>
              <a:t>نظريات الاتصال</a:t>
            </a:r>
            <a:endParaRPr lang="en-US" sz="2400" b="1" dirty="0">
              <a:solidFill>
                <a:srgbClr val="FFFFFF"/>
              </a:solidFill>
            </a:endParaRPr>
          </a:p>
        </p:txBody>
      </p:sp>
      <p:sp>
        <p:nvSpPr>
          <p:cNvPr id="69656" name="Text Box 24"/>
          <p:cNvSpPr txBox="1">
            <a:spLocks noChangeArrowheads="1"/>
          </p:cNvSpPr>
          <p:nvPr/>
        </p:nvSpPr>
        <p:spPr bwMode="black">
          <a:xfrm>
            <a:off x="2354263" y="4487863"/>
            <a:ext cx="4495800" cy="457200"/>
          </a:xfrm>
          <a:prstGeom prst="rect">
            <a:avLst/>
          </a:prstGeom>
          <a:noFill/>
          <a:ln w="9525">
            <a:noFill/>
            <a:miter lim="800000"/>
            <a:headEnd/>
            <a:tailEnd/>
          </a:ln>
          <a:effectLst/>
        </p:spPr>
        <p:txBody>
          <a:bodyPr>
            <a:spAutoFit/>
          </a:bodyPr>
          <a:lstStyle/>
          <a:p>
            <a:pPr marL="457200" indent="-457200" algn="ctr">
              <a:spcBef>
                <a:spcPct val="50000"/>
              </a:spcBef>
              <a:buClr>
                <a:schemeClr val="tx1"/>
              </a:buClr>
            </a:pPr>
            <a:r>
              <a:rPr lang="ar-DZ" sz="2400" b="1" dirty="0" smtClean="0">
                <a:solidFill>
                  <a:srgbClr val="FFFFFF"/>
                </a:solidFill>
              </a:rPr>
              <a:t>التحرير الإداري وتقنياته</a:t>
            </a:r>
            <a:endParaRPr lang="en-US" sz="2400" b="1" dirty="0">
              <a:solidFill>
                <a:srgbClr val="FFFFFF"/>
              </a:solidFill>
            </a:endParaRPr>
          </a:p>
        </p:txBody>
      </p:sp>
      <p:sp>
        <p:nvSpPr>
          <p:cNvPr id="69657" name="Text Box 25"/>
          <p:cNvSpPr txBox="1">
            <a:spLocks noChangeArrowheads="1"/>
          </p:cNvSpPr>
          <p:nvPr/>
        </p:nvSpPr>
        <p:spPr bwMode="black">
          <a:xfrm>
            <a:off x="2354263" y="5335588"/>
            <a:ext cx="4495800" cy="457200"/>
          </a:xfrm>
          <a:prstGeom prst="rect">
            <a:avLst/>
          </a:prstGeom>
          <a:noFill/>
          <a:ln w="9525">
            <a:noFill/>
            <a:miter lim="800000"/>
            <a:headEnd/>
            <a:tailEnd/>
          </a:ln>
          <a:effectLst/>
        </p:spPr>
        <p:txBody>
          <a:bodyPr>
            <a:spAutoFit/>
          </a:bodyPr>
          <a:lstStyle/>
          <a:p>
            <a:pPr marL="457200" indent="-457200" algn="ctr">
              <a:spcBef>
                <a:spcPct val="50000"/>
              </a:spcBef>
              <a:buClr>
                <a:schemeClr val="tx1"/>
              </a:buClr>
            </a:pPr>
            <a:r>
              <a:rPr lang="ar-DZ" sz="2400" b="1" dirty="0" smtClean="0">
                <a:solidFill>
                  <a:srgbClr val="FFFFFF"/>
                </a:solidFill>
              </a:rPr>
              <a:t>الرسائل الإدارية</a:t>
            </a:r>
            <a:endParaRPr lang="en-US" sz="2400" b="1" dirty="0">
              <a:solidFill>
                <a:srgbClr val="FFFFFF"/>
              </a:solidFill>
            </a:endParaRPr>
          </a:p>
        </p:txBody>
      </p:sp>
      <p:sp>
        <p:nvSpPr>
          <p:cNvPr id="69658" name="Rectangle 26"/>
          <p:cNvSpPr>
            <a:spLocks noChangeArrowheads="1"/>
          </p:cNvSpPr>
          <p:nvPr/>
        </p:nvSpPr>
        <p:spPr bwMode="black">
          <a:xfrm>
            <a:off x="1930400" y="1571612"/>
            <a:ext cx="5105400" cy="954107"/>
          </a:xfrm>
          <a:prstGeom prst="rect">
            <a:avLst/>
          </a:prstGeom>
          <a:noFill/>
          <a:ln w="9525" algn="ctr">
            <a:noFill/>
            <a:miter lim="800000"/>
            <a:headEnd/>
            <a:tailEnd/>
          </a:ln>
          <a:effectLst/>
        </p:spPr>
        <p:txBody>
          <a:bodyPr wrap="square">
            <a:spAutoFit/>
          </a:bodyPr>
          <a:lstStyle/>
          <a:p>
            <a:pPr algn="r" rtl="1" eaLnBrk="0" hangingPunct="0"/>
            <a:r>
              <a:rPr lang="ar-DZ" sz="1400" b="1" dirty="0" smtClean="0"/>
              <a:t>الهدف :</a:t>
            </a:r>
          </a:p>
          <a:p>
            <a:pPr algn="r" rtl="1" eaLnBrk="0" hangingPunct="0"/>
            <a:r>
              <a:rPr lang="ar-DZ" sz="1400" b="1" dirty="0" smtClean="0"/>
              <a:t>هو تمكين الطالب من فهم ومعالجة المسائل المرتبطة بالاتصال الداخلي والخارجي على مستوى المؤسسة.</a:t>
            </a:r>
          </a:p>
          <a:p>
            <a:pPr algn="r" rtl="1" eaLnBrk="0" hangingPunct="0"/>
            <a:r>
              <a:rPr lang="ar-DZ" sz="1400" b="1" dirty="0" smtClean="0"/>
              <a:t>تطوير مهارات الطالب في ميدان التحرير الإداري</a:t>
            </a:r>
            <a:endParaRPr lang="en-US" sz="1400" dirty="0"/>
          </a:p>
        </p:txBody>
      </p:sp>
      <p:pic>
        <p:nvPicPr>
          <p:cNvPr id="69659" name="Picture 27" descr="1"/>
          <p:cNvPicPr>
            <a:picLocks noChangeAspect="1" noChangeArrowheads="1"/>
          </p:cNvPicPr>
          <p:nvPr/>
        </p:nvPicPr>
        <p:blipFill>
          <a:blip r:embed="rId2">
            <a:lum bright="-6000" contrast="24000"/>
          </a:blip>
          <a:srcRect l="42606" t="64474" r="19473"/>
          <a:stretch>
            <a:fillRect/>
          </a:stretch>
        </p:blipFill>
        <p:spPr bwMode="auto">
          <a:xfrm>
            <a:off x="1676400" y="5207000"/>
            <a:ext cx="792163" cy="949325"/>
          </a:xfrm>
          <a:prstGeom prst="rect">
            <a:avLst/>
          </a:prstGeom>
          <a:noFill/>
        </p:spPr>
      </p:pic>
      <p:pic>
        <p:nvPicPr>
          <p:cNvPr id="69660" name="Picture 28" descr="1"/>
          <p:cNvPicPr>
            <a:picLocks noChangeAspect="1" noChangeArrowheads="1"/>
          </p:cNvPicPr>
          <p:nvPr/>
        </p:nvPicPr>
        <p:blipFill>
          <a:blip r:embed="rId2">
            <a:lum bright="-6000" contrast="24000"/>
          </a:blip>
          <a:srcRect l="42606" t="64474" r="19473"/>
          <a:stretch>
            <a:fillRect/>
          </a:stretch>
        </p:blipFill>
        <p:spPr bwMode="auto">
          <a:xfrm>
            <a:off x="1692275" y="4360863"/>
            <a:ext cx="792163" cy="949325"/>
          </a:xfrm>
          <a:prstGeom prst="rect">
            <a:avLst/>
          </a:prstGeom>
          <a:noFill/>
        </p:spPr>
      </p:pic>
      <p:pic>
        <p:nvPicPr>
          <p:cNvPr id="69661" name="Picture 29" descr="1"/>
          <p:cNvPicPr>
            <a:picLocks noChangeAspect="1" noChangeArrowheads="1"/>
          </p:cNvPicPr>
          <p:nvPr/>
        </p:nvPicPr>
        <p:blipFill>
          <a:blip r:embed="rId2">
            <a:lum bright="-6000" contrast="24000"/>
          </a:blip>
          <a:srcRect l="42606" t="64474" r="19473"/>
          <a:stretch>
            <a:fillRect/>
          </a:stretch>
        </p:blipFill>
        <p:spPr bwMode="auto">
          <a:xfrm>
            <a:off x="1692275" y="3509963"/>
            <a:ext cx="792163" cy="949325"/>
          </a:xfrm>
          <a:prstGeom prst="rect">
            <a:avLst/>
          </a:prstGeom>
          <a:noFill/>
        </p:spPr>
      </p:pic>
      <p:pic>
        <p:nvPicPr>
          <p:cNvPr id="69662" name="Picture 30" descr="1"/>
          <p:cNvPicPr>
            <a:picLocks noChangeAspect="1" noChangeArrowheads="1"/>
          </p:cNvPicPr>
          <p:nvPr/>
        </p:nvPicPr>
        <p:blipFill>
          <a:blip r:embed="rId2">
            <a:lum bright="-6000" contrast="24000"/>
          </a:blip>
          <a:srcRect l="42606" t="64474" r="19473"/>
          <a:stretch>
            <a:fillRect/>
          </a:stretch>
        </p:blipFill>
        <p:spPr bwMode="auto">
          <a:xfrm>
            <a:off x="1681163" y="2652713"/>
            <a:ext cx="792162" cy="949325"/>
          </a:xfrm>
          <a:prstGeom prst="rect">
            <a:avLst/>
          </a:prstGeom>
          <a:noFill/>
        </p:spPr>
      </p:pic>
      <p:sp>
        <p:nvSpPr>
          <p:cNvPr id="69663" name="Text Box 31"/>
          <p:cNvSpPr txBox="1">
            <a:spLocks noChangeArrowheads="1"/>
          </p:cNvSpPr>
          <p:nvPr/>
        </p:nvSpPr>
        <p:spPr bwMode="gray">
          <a:xfrm>
            <a:off x="2022475" y="5343525"/>
            <a:ext cx="381000" cy="457200"/>
          </a:xfrm>
          <a:prstGeom prst="rect">
            <a:avLst/>
          </a:prstGeom>
          <a:noFill/>
          <a:ln w="9525">
            <a:noFill/>
            <a:miter lim="800000"/>
            <a:headEnd/>
            <a:tailEnd/>
          </a:ln>
          <a:effectLst/>
        </p:spPr>
        <p:txBody>
          <a:bodyPr>
            <a:spAutoFit/>
          </a:bodyPr>
          <a:lstStyle/>
          <a:p>
            <a:pPr algn="ctr">
              <a:spcBef>
                <a:spcPct val="50000"/>
              </a:spcBef>
            </a:pPr>
            <a:r>
              <a:rPr lang="en-US" sz="2400" b="1"/>
              <a:t>4</a:t>
            </a:r>
          </a:p>
        </p:txBody>
      </p:sp>
      <p:sp>
        <p:nvSpPr>
          <p:cNvPr id="69664" name="Text Box 32"/>
          <p:cNvSpPr txBox="1">
            <a:spLocks noChangeArrowheads="1"/>
          </p:cNvSpPr>
          <p:nvPr/>
        </p:nvSpPr>
        <p:spPr bwMode="gray">
          <a:xfrm>
            <a:off x="2001838" y="2749550"/>
            <a:ext cx="381000" cy="457200"/>
          </a:xfrm>
          <a:prstGeom prst="rect">
            <a:avLst/>
          </a:prstGeom>
          <a:noFill/>
          <a:ln w="9525">
            <a:noFill/>
            <a:miter lim="800000"/>
            <a:headEnd/>
            <a:tailEnd/>
          </a:ln>
          <a:effectLst/>
        </p:spPr>
        <p:txBody>
          <a:bodyPr>
            <a:spAutoFit/>
          </a:bodyPr>
          <a:lstStyle/>
          <a:p>
            <a:pPr algn="ctr">
              <a:spcBef>
                <a:spcPct val="50000"/>
              </a:spcBef>
            </a:pPr>
            <a:r>
              <a:rPr lang="en-US" sz="2400" b="1" dirty="0"/>
              <a:t>1</a:t>
            </a:r>
          </a:p>
        </p:txBody>
      </p:sp>
      <p:sp>
        <p:nvSpPr>
          <p:cNvPr id="69665" name="Text Box 33"/>
          <p:cNvSpPr txBox="1">
            <a:spLocks noChangeArrowheads="1"/>
          </p:cNvSpPr>
          <p:nvPr/>
        </p:nvSpPr>
        <p:spPr bwMode="gray">
          <a:xfrm>
            <a:off x="2014538" y="3608388"/>
            <a:ext cx="381000" cy="457200"/>
          </a:xfrm>
          <a:prstGeom prst="rect">
            <a:avLst/>
          </a:prstGeom>
          <a:noFill/>
          <a:ln w="9525">
            <a:noFill/>
            <a:miter lim="800000"/>
            <a:headEnd/>
            <a:tailEnd/>
          </a:ln>
          <a:effectLst/>
        </p:spPr>
        <p:txBody>
          <a:bodyPr>
            <a:spAutoFit/>
          </a:bodyPr>
          <a:lstStyle/>
          <a:p>
            <a:pPr algn="ctr">
              <a:spcBef>
                <a:spcPct val="50000"/>
              </a:spcBef>
            </a:pPr>
            <a:r>
              <a:rPr lang="en-US" sz="2400" b="1"/>
              <a:t>2</a:t>
            </a:r>
          </a:p>
        </p:txBody>
      </p:sp>
      <p:sp>
        <p:nvSpPr>
          <p:cNvPr id="69666" name="Text Box 34"/>
          <p:cNvSpPr txBox="1">
            <a:spLocks noChangeArrowheads="1"/>
          </p:cNvSpPr>
          <p:nvPr/>
        </p:nvSpPr>
        <p:spPr bwMode="gray">
          <a:xfrm>
            <a:off x="2014538" y="4495800"/>
            <a:ext cx="381000" cy="457200"/>
          </a:xfrm>
          <a:prstGeom prst="rect">
            <a:avLst/>
          </a:prstGeom>
          <a:noFill/>
          <a:ln w="9525">
            <a:noFill/>
            <a:miter lim="800000"/>
            <a:headEnd/>
            <a:tailEnd/>
          </a:ln>
          <a:effectLst/>
        </p:spPr>
        <p:txBody>
          <a:bodyPr>
            <a:spAutoFit/>
          </a:bodyPr>
          <a:lstStyle/>
          <a:p>
            <a:pPr algn="ctr">
              <a:spcBef>
                <a:spcPct val="50000"/>
              </a:spcBef>
            </a:pPr>
            <a:r>
              <a:rPr lang="en-US" sz="2400" b="1"/>
              <a:t>3</a:t>
            </a:r>
          </a:p>
        </p:txBody>
      </p:sp>
      <p:sp>
        <p:nvSpPr>
          <p:cNvPr id="69667" name="Rectangle 35"/>
          <p:cNvSpPr>
            <a:spLocks noGrp="1" noChangeArrowheads="1"/>
          </p:cNvSpPr>
          <p:nvPr>
            <p:ph type="title"/>
          </p:nvPr>
        </p:nvSpPr>
        <p:spPr/>
        <p:txBody>
          <a:bodyPr/>
          <a:lstStyle/>
          <a:p>
            <a:r>
              <a:rPr lang="ar-DZ" dirty="0" smtClean="0"/>
              <a:t>محتوى المقياس</a:t>
            </a:r>
            <a:endParaRPr lang="en-US"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 name="Group 2"/>
          <p:cNvGrpSpPr>
            <a:grpSpLocks/>
          </p:cNvGrpSpPr>
          <p:nvPr/>
        </p:nvGrpSpPr>
        <p:grpSpPr bwMode="auto">
          <a:xfrm>
            <a:off x="1876425" y="3521075"/>
            <a:ext cx="5311775" cy="688975"/>
            <a:chOff x="720" y="1392"/>
            <a:chExt cx="4058" cy="480"/>
          </a:xfrm>
        </p:grpSpPr>
        <p:sp>
          <p:nvSpPr>
            <p:cNvPr id="69635" name="AutoShape 3"/>
            <p:cNvSpPr>
              <a:spLocks noChangeArrowheads="1"/>
            </p:cNvSpPr>
            <p:nvPr/>
          </p:nvSpPr>
          <p:spPr bwMode="gray">
            <a:xfrm>
              <a:off x="720" y="1392"/>
              <a:ext cx="4058" cy="480"/>
            </a:xfrm>
            <a:prstGeom prst="roundRect">
              <a:avLst>
                <a:gd name="adj" fmla="val 17509"/>
              </a:avLst>
            </a:prstGeom>
            <a:gradFill rotWithShape="1">
              <a:gsLst>
                <a:gs pos="0">
                  <a:schemeClr val="accent2"/>
                </a:gs>
                <a:gs pos="50000">
                  <a:schemeClr val="accent2">
                    <a:gamma/>
                    <a:shade val="92157"/>
                    <a:invGamma/>
                  </a:schemeClr>
                </a:gs>
                <a:gs pos="100000">
                  <a:schemeClr val="accent2"/>
                </a:gs>
              </a:gsLst>
              <a:lin ang="5400000" scaled="1"/>
            </a:gradFill>
            <a:ln w="9525">
              <a:noFill/>
              <a:round/>
              <a:headEnd/>
              <a:tailEnd/>
            </a:ln>
            <a:effectLst/>
          </p:spPr>
          <p:txBody>
            <a:bodyPr wrap="none" anchor="ctr"/>
            <a:lstStyle/>
            <a:p>
              <a:endParaRPr lang="fr-FR"/>
            </a:p>
          </p:txBody>
        </p:sp>
        <p:grpSp>
          <p:nvGrpSpPr>
            <p:cNvPr id="3" name="Group 4"/>
            <p:cNvGrpSpPr>
              <a:grpSpLocks/>
            </p:cNvGrpSpPr>
            <p:nvPr/>
          </p:nvGrpSpPr>
          <p:grpSpPr bwMode="auto">
            <a:xfrm>
              <a:off x="730" y="1407"/>
              <a:ext cx="4043" cy="444"/>
              <a:chOff x="744" y="1407"/>
              <a:chExt cx="3988" cy="444"/>
            </a:xfrm>
          </p:grpSpPr>
          <p:sp>
            <p:nvSpPr>
              <p:cNvPr id="69637" name="AutoShape 5"/>
              <p:cNvSpPr>
                <a:spLocks noChangeArrowheads="1"/>
              </p:cNvSpPr>
              <p:nvPr/>
            </p:nvSpPr>
            <p:spPr bwMode="gray">
              <a:xfrm>
                <a:off x="744" y="1736"/>
                <a:ext cx="3988" cy="115"/>
              </a:xfrm>
              <a:prstGeom prst="roundRect">
                <a:avLst>
                  <a:gd name="adj" fmla="val 50000"/>
                </a:avLst>
              </a:prstGeom>
              <a:gradFill rotWithShape="1">
                <a:gsLst>
                  <a:gs pos="0">
                    <a:schemeClr val="accent2">
                      <a:alpha val="0"/>
                    </a:schemeClr>
                  </a:gs>
                  <a:gs pos="100000">
                    <a:schemeClr val="accent2">
                      <a:gamma/>
                      <a:tint val="0"/>
                      <a:invGamma/>
                    </a:schemeClr>
                  </a:gs>
                </a:gsLst>
                <a:lin ang="5400000" scaled="1"/>
              </a:gradFill>
              <a:ln w="9525">
                <a:noFill/>
                <a:round/>
                <a:headEnd/>
                <a:tailEnd/>
              </a:ln>
              <a:effectLst/>
            </p:spPr>
            <p:txBody>
              <a:bodyPr wrap="none" anchor="ctr"/>
              <a:lstStyle/>
              <a:p>
                <a:endParaRPr lang="fr-FR"/>
              </a:p>
            </p:txBody>
          </p:sp>
          <p:sp>
            <p:nvSpPr>
              <p:cNvPr id="69638" name="AutoShape 6"/>
              <p:cNvSpPr>
                <a:spLocks noChangeArrowheads="1"/>
              </p:cNvSpPr>
              <p:nvPr/>
            </p:nvSpPr>
            <p:spPr bwMode="gray">
              <a:xfrm>
                <a:off x="744" y="1407"/>
                <a:ext cx="3988" cy="115"/>
              </a:xfrm>
              <a:prstGeom prst="roundRect">
                <a:avLst>
                  <a:gd name="adj" fmla="val 50000"/>
                </a:avLst>
              </a:prstGeom>
              <a:gradFill rotWithShape="1">
                <a:gsLst>
                  <a:gs pos="0">
                    <a:schemeClr val="accent2">
                      <a:gamma/>
                      <a:tint val="0"/>
                      <a:invGamma/>
                    </a:schemeClr>
                  </a:gs>
                  <a:gs pos="100000">
                    <a:schemeClr val="accent2">
                      <a:alpha val="0"/>
                    </a:schemeClr>
                  </a:gs>
                </a:gsLst>
                <a:lin ang="5400000" scaled="1"/>
              </a:gradFill>
              <a:ln w="9525">
                <a:noFill/>
                <a:round/>
                <a:headEnd/>
                <a:tailEnd/>
              </a:ln>
              <a:effectLst/>
            </p:spPr>
            <p:txBody>
              <a:bodyPr wrap="none" anchor="ctr"/>
              <a:lstStyle/>
              <a:p>
                <a:endParaRPr lang="fr-FR"/>
              </a:p>
            </p:txBody>
          </p:sp>
        </p:grpSp>
      </p:grpSp>
      <p:grpSp>
        <p:nvGrpSpPr>
          <p:cNvPr id="4" name="Group 7"/>
          <p:cNvGrpSpPr>
            <a:grpSpLocks/>
          </p:cNvGrpSpPr>
          <p:nvPr/>
        </p:nvGrpSpPr>
        <p:grpSpPr bwMode="auto">
          <a:xfrm>
            <a:off x="1876425" y="4386263"/>
            <a:ext cx="5311775" cy="688975"/>
            <a:chOff x="720" y="1392"/>
            <a:chExt cx="4058" cy="480"/>
          </a:xfrm>
        </p:grpSpPr>
        <p:sp>
          <p:nvSpPr>
            <p:cNvPr id="69640" name="AutoShape 8"/>
            <p:cNvSpPr>
              <a:spLocks noChangeArrowheads="1"/>
            </p:cNvSpPr>
            <p:nvPr/>
          </p:nvSpPr>
          <p:spPr bwMode="gray">
            <a:xfrm>
              <a:off x="720" y="1392"/>
              <a:ext cx="4058" cy="480"/>
            </a:xfrm>
            <a:prstGeom prst="roundRect">
              <a:avLst>
                <a:gd name="adj" fmla="val 17509"/>
              </a:avLst>
            </a:prstGeom>
            <a:gradFill rotWithShape="1">
              <a:gsLst>
                <a:gs pos="0">
                  <a:schemeClr val="hlink"/>
                </a:gs>
                <a:gs pos="50000">
                  <a:schemeClr val="hlink">
                    <a:gamma/>
                    <a:shade val="92157"/>
                    <a:invGamma/>
                  </a:schemeClr>
                </a:gs>
                <a:gs pos="100000">
                  <a:schemeClr val="hlink"/>
                </a:gs>
              </a:gsLst>
              <a:lin ang="5400000" scaled="1"/>
            </a:gradFill>
            <a:ln w="9525">
              <a:noFill/>
              <a:round/>
              <a:headEnd/>
              <a:tailEnd/>
            </a:ln>
            <a:effectLst/>
          </p:spPr>
          <p:txBody>
            <a:bodyPr wrap="none" anchor="ctr"/>
            <a:lstStyle/>
            <a:p>
              <a:endParaRPr lang="fr-FR"/>
            </a:p>
          </p:txBody>
        </p:sp>
        <p:grpSp>
          <p:nvGrpSpPr>
            <p:cNvPr id="5" name="Group 9"/>
            <p:cNvGrpSpPr>
              <a:grpSpLocks/>
            </p:cNvGrpSpPr>
            <p:nvPr/>
          </p:nvGrpSpPr>
          <p:grpSpPr bwMode="auto">
            <a:xfrm>
              <a:off x="730" y="1407"/>
              <a:ext cx="4043" cy="444"/>
              <a:chOff x="744" y="1407"/>
              <a:chExt cx="3988" cy="444"/>
            </a:xfrm>
          </p:grpSpPr>
          <p:sp>
            <p:nvSpPr>
              <p:cNvPr id="69642" name="AutoShape 10"/>
              <p:cNvSpPr>
                <a:spLocks noChangeArrowheads="1"/>
              </p:cNvSpPr>
              <p:nvPr/>
            </p:nvSpPr>
            <p:spPr bwMode="gray">
              <a:xfrm>
                <a:off x="744" y="1736"/>
                <a:ext cx="3988" cy="115"/>
              </a:xfrm>
              <a:prstGeom prst="roundRect">
                <a:avLst>
                  <a:gd name="adj" fmla="val 50000"/>
                </a:avLst>
              </a:prstGeom>
              <a:gradFill rotWithShape="1">
                <a:gsLst>
                  <a:gs pos="0">
                    <a:schemeClr val="hlink">
                      <a:alpha val="0"/>
                    </a:schemeClr>
                  </a:gs>
                  <a:gs pos="100000">
                    <a:schemeClr val="hlink">
                      <a:gamma/>
                      <a:tint val="0"/>
                      <a:invGamma/>
                    </a:schemeClr>
                  </a:gs>
                </a:gsLst>
                <a:lin ang="5400000" scaled="1"/>
              </a:gradFill>
              <a:ln w="9525">
                <a:noFill/>
                <a:round/>
                <a:headEnd/>
                <a:tailEnd/>
              </a:ln>
              <a:effectLst/>
            </p:spPr>
            <p:txBody>
              <a:bodyPr wrap="none" anchor="ctr"/>
              <a:lstStyle/>
              <a:p>
                <a:endParaRPr lang="fr-FR"/>
              </a:p>
            </p:txBody>
          </p:sp>
          <p:sp>
            <p:nvSpPr>
              <p:cNvPr id="69643" name="AutoShape 11"/>
              <p:cNvSpPr>
                <a:spLocks noChangeArrowheads="1"/>
              </p:cNvSpPr>
              <p:nvPr/>
            </p:nvSpPr>
            <p:spPr bwMode="gray">
              <a:xfrm>
                <a:off x="744" y="1407"/>
                <a:ext cx="3988" cy="115"/>
              </a:xfrm>
              <a:prstGeom prst="roundRect">
                <a:avLst>
                  <a:gd name="adj" fmla="val 50000"/>
                </a:avLst>
              </a:prstGeom>
              <a:gradFill rotWithShape="1">
                <a:gsLst>
                  <a:gs pos="0">
                    <a:schemeClr val="hlink">
                      <a:gamma/>
                      <a:tint val="0"/>
                      <a:invGamma/>
                    </a:schemeClr>
                  </a:gs>
                  <a:gs pos="100000">
                    <a:schemeClr val="hlink">
                      <a:alpha val="0"/>
                    </a:schemeClr>
                  </a:gs>
                </a:gsLst>
                <a:lin ang="5400000" scaled="1"/>
              </a:gradFill>
              <a:ln w="9525">
                <a:noFill/>
                <a:round/>
                <a:headEnd/>
                <a:tailEnd/>
              </a:ln>
              <a:effectLst/>
            </p:spPr>
            <p:txBody>
              <a:bodyPr wrap="none" anchor="ctr"/>
              <a:lstStyle/>
              <a:p>
                <a:endParaRPr lang="fr-FR"/>
              </a:p>
            </p:txBody>
          </p:sp>
        </p:grpSp>
      </p:grpSp>
      <p:grpSp>
        <p:nvGrpSpPr>
          <p:cNvPr id="6" name="Group 12"/>
          <p:cNvGrpSpPr>
            <a:grpSpLocks/>
          </p:cNvGrpSpPr>
          <p:nvPr/>
        </p:nvGrpSpPr>
        <p:grpSpPr bwMode="auto">
          <a:xfrm>
            <a:off x="1876425" y="5243513"/>
            <a:ext cx="5311775" cy="688975"/>
            <a:chOff x="720" y="1392"/>
            <a:chExt cx="4058" cy="480"/>
          </a:xfrm>
        </p:grpSpPr>
        <p:sp>
          <p:nvSpPr>
            <p:cNvPr id="69645" name="AutoShape 13"/>
            <p:cNvSpPr>
              <a:spLocks noChangeArrowheads="1"/>
            </p:cNvSpPr>
            <p:nvPr/>
          </p:nvSpPr>
          <p:spPr bwMode="ltGray">
            <a:xfrm>
              <a:off x="720" y="1392"/>
              <a:ext cx="4058" cy="480"/>
            </a:xfrm>
            <a:prstGeom prst="roundRect">
              <a:avLst>
                <a:gd name="adj" fmla="val 17509"/>
              </a:avLst>
            </a:prstGeom>
            <a:gradFill rotWithShape="1">
              <a:gsLst>
                <a:gs pos="0">
                  <a:schemeClr val="folHlink"/>
                </a:gs>
                <a:gs pos="50000">
                  <a:schemeClr val="folHlink">
                    <a:gamma/>
                    <a:shade val="92157"/>
                    <a:invGamma/>
                  </a:schemeClr>
                </a:gs>
                <a:gs pos="100000">
                  <a:schemeClr val="folHlink"/>
                </a:gs>
              </a:gsLst>
              <a:lin ang="5400000" scaled="1"/>
            </a:gradFill>
            <a:ln w="9525">
              <a:noFill/>
              <a:round/>
              <a:headEnd/>
              <a:tailEnd/>
            </a:ln>
            <a:effectLst/>
          </p:spPr>
          <p:txBody>
            <a:bodyPr wrap="none" anchor="ctr"/>
            <a:lstStyle/>
            <a:p>
              <a:endParaRPr lang="fr-FR"/>
            </a:p>
          </p:txBody>
        </p:sp>
        <p:grpSp>
          <p:nvGrpSpPr>
            <p:cNvPr id="7" name="Group 14"/>
            <p:cNvGrpSpPr>
              <a:grpSpLocks/>
            </p:cNvGrpSpPr>
            <p:nvPr/>
          </p:nvGrpSpPr>
          <p:grpSpPr bwMode="auto">
            <a:xfrm>
              <a:off x="730" y="1407"/>
              <a:ext cx="4043" cy="444"/>
              <a:chOff x="744" y="1407"/>
              <a:chExt cx="3988" cy="444"/>
            </a:xfrm>
          </p:grpSpPr>
          <p:sp>
            <p:nvSpPr>
              <p:cNvPr id="69647" name="AutoShape 15"/>
              <p:cNvSpPr>
                <a:spLocks noChangeArrowheads="1"/>
              </p:cNvSpPr>
              <p:nvPr/>
            </p:nvSpPr>
            <p:spPr bwMode="ltGray">
              <a:xfrm>
                <a:off x="744" y="1736"/>
                <a:ext cx="3988" cy="115"/>
              </a:xfrm>
              <a:prstGeom prst="roundRect">
                <a:avLst>
                  <a:gd name="adj" fmla="val 50000"/>
                </a:avLst>
              </a:prstGeom>
              <a:gradFill rotWithShape="1">
                <a:gsLst>
                  <a:gs pos="0">
                    <a:schemeClr val="folHlink">
                      <a:alpha val="0"/>
                    </a:schemeClr>
                  </a:gs>
                  <a:gs pos="100000">
                    <a:schemeClr val="folHlink">
                      <a:gamma/>
                      <a:tint val="0"/>
                      <a:invGamma/>
                    </a:schemeClr>
                  </a:gs>
                </a:gsLst>
                <a:lin ang="5400000" scaled="1"/>
              </a:gradFill>
              <a:ln w="9525">
                <a:noFill/>
                <a:round/>
                <a:headEnd/>
                <a:tailEnd/>
              </a:ln>
              <a:effectLst/>
            </p:spPr>
            <p:txBody>
              <a:bodyPr wrap="none" anchor="ctr"/>
              <a:lstStyle/>
              <a:p>
                <a:endParaRPr lang="fr-FR"/>
              </a:p>
            </p:txBody>
          </p:sp>
          <p:sp>
            <p:nvSpPr>
              <p:cNvPr id="69648" name="AutoShape 16"/>
              <p:cNvSpPr>
                <a:spLocks noChangeArrowheads="1"/>
              </p:cNvSpPr>
              <p:nvPr/>
            </p:nvSpPr>
            <p:spPr bwMode="ltGray">
              <a:xfrm>
                <a:off x="744" y="1407"/>
                <a:ext cx="3988" cy="115"/>
              </a:xfrm>
              <a:prstGeom prst="roundRect">
                <a:avLst>
                  <a:gd name="adj" fmla="val 50000"/>
                </a:avLst>
              </a:prstGeom>
              <a:gradFill rotWithShape="1">
                <a:gsLst>
                  <a:gs pos="0">
                    <a:schemeClr val="folHlink">
                      <a:gamma/>
                      <a:tint val="0"/>
                      <a:invGamma/>
                    </a:schemeClr>
                  </a:gs>
                  <a:gs pos="100000">
                    <a:schemeClr val="folHlink">
                      <a:alpha val="0"/>
                    </a:schemeClr>
                  </a:gs>
                </a:gsLst>
                <a:lin ang="5400000" scaled="1"/>
              </a:gradFill>
              <a:ln w="9525">
                <a:noFill/>
                <a:round/>
                <a:headEnd/>
                <a:tailEnd/>
              </a:ln>
              <a:effectLst/>
            </p:spPr>
            <p:txBody>
              <a:bodyPr wrap="none" anchor="ctr"/>
              <a:lstStyle/>
              <a:p>
                <a:endParaRPr lang="fr-FR"/>
              </a:p>
            </p:txBody>
          </p:sp>
        </p:grpSp>
      </p:grpSp>
      <p:grpSp>
        <p:nvGrpSpPr>
          <p:cNvPr id="8" name="Group 17"/>
          <p:cNvGrpSpPr>
            <a:grpSpLocks/>
          </p:cNvGrpSpPr>
          <p:nvPr/>
        </p:nvGrpSpPr>
        <p:grpSpPr bwMode="auto">
          <a:xfrm>
            <a:off x="1876425" y="2657475"/>
            <a:ext cx="5311775" cy="688975"/>
            <a:chOff x="720" y="1392"/>
            <a:chExt cx="4058" cy="480"/>
          </a:xfrm>
        </p:grpSpPr>
        <p:sp>
          <p:nvSpPr>
            <p:cNvPr id="69650" name="AutoShape 18"/>
            <p:cNvSpPr>
              <a:spLocks noChangeArrowheads="1"/>
            </p:cNvSpPr>
            <p:nvPr/>
          </p:nvSpPr>
          <p:spPr bwMode="ltGray">
            <a:xfrm>
              <a:off x="720" y="1392"/>
              <a:ext cx="4058" cy="480"/>
            </a:xfrm>
            <a:prstGeom prst="roundRect">
              <a:avLst>
                <a:gd name="adj" fmla="val 17509"/>
              </a:avLst>
            </a:prstGeom>
            <a:gradFill rotWithShape="1">
              <a:gsLst>
                <a:gs pos="0">
                  <a:schemeClr val="accent1"/>
                </a:gs>
                <a:gs pos="50000">
                  <a:schemeClr val="accent1">
                    <a:gamma/>
                    <a:shade val="92157"/>
                    <a:invGamma/>
                  </a:schemeClr>
                </a:gs>
                <a:gs pos="100000">
                  <a:schemeClr val="accent1"/>
                </a:gs>
              </a:gsLst>
              <a:lin ang="5400000" scaled="1"/>
            </a:gradFill>
            <a:ln w="9525">
              <a:noFill/>
              <a:round/>
              <a:headEnd/>
              <a:tailEnd/>
            </a:ln>
            <a:effectLst/>
          </p:spPr>
          <p:txBody>
            <a:bodyPr wrap="none" anchor="ctr"/>
            <a:lstStyle/>
            <a:p>
              <a:endParaRPr lang="fr-FR"/>
            </a:p>
          </p:txBody>
        </p:sp>
        <p:grpSp>
          <p:nvGrpSpPr>
            <p:cNvPr id="9" name="Group 19"/>
            <p:cNvGrpSpPr>
              <a:grpSpLocks/>
            </p:cNvGrpSpPr>
            <p:nvPr/>
          </p:nvGrpSpPr>
          <p:grpSpPr bwMode="auto">
            <a:xfrm>
              <a:off x="730" y="1407"/>
              <a:ext cx="4043" cy="444"/>
              <a:chOff x="744" y="1407"/>
              <a:chExt cx="3988" cy="444"/>
            </a:xfrm>
          </p:grpSpPr>
          <p:sp>
            <p:nvSpPr>
              <p:cNvPr id="69652" name="AutoShape 20"/>
              <p:cNvSpPr>
                <a:spLocks noChangeArrowheads="1"/>
              </p:cNvSpPr>
              <p:nvPr/>
            </p:nvSpPr>
            <p:spPr bwMode="ltGray">
              <a:xfrm>
                <a:off x="744" y="1736"/>
                <a:ext cx="3988" cy="115"/>
              </a:xfrm>
              <a:prstGeom prst="roundRect">
                <a:avLst>
                  <a:gd name="adj" fmla="val 50000"/>
                </a:avLst>
              </a:prstGeom>
              <a:gradFill rotWithShape="1">
                <a:gsLst>
                  <a:gs pos="0">
                    <a:schemeClr val="accent1">
                      <a:alpha val="0"/>
                    </a:schemeClr>
                  </a:gs>
                  <a:gs pos="100000">
                    <a:schemeClr val="accent1">
                      <a:gamma/>
                      <a:tint val="0"/>
                      <a:invGamma/>
                    </a:schemeClr>
                  </a:gs>
                </a:gsLst>
                <a:lin ang="5400000" scaled="1"/>
              </a:gradFill>
              <a:ln w="9525">
                <a:noFill/>
                <a:round/>
                <a:headEnd/>
                <a:tailEnd/>
              </a:ln>
              <a:effectLst/>
            </p:spPr>
            <p:txBody>
              <a:bodyPr wrap="none" anchor="ctr"/>
              <a:lstStyle/>
              <a:p>
                <a:endParaRPr lang="fr-FR"/>
              </a:p>
            </p:txBody>
          </p:sp>
          <p:sp>
            <p:nvSpPr>
              <p:cNvPr id="69653" name="AutoShape 21"/>
              <p:cNvSpPr>
                <a:spLocks noChangeArrowheads="1"/>
              </p:cNvSpPr>
              <p:nvPr/>
            </p:nvSpPr>
            <p:spPr bwMode="ltGray">
              <a:xfrm>
                <a:off x="744" y="1407"/>
                <a:ext cx="3988" cy="115"/>
              </a:xfrm>
              <a:prstGeom prst="roundRect">
                <a:avLst>
                  <a:gd name="adj" fmla="val 50000"/>
                </a:avLst>
              </a:prstGeom>
              <a:gradFill rotWithShape="1">
                <a:gsLst>
                  <a:gs pos="0">
                    <a:schemeClr val="accent1">
                      <a:gamma/>
                      <a:tint val="0"/>
                      <a:invGamma/>
                    </a:schemeClr>
                  </a:gs>
                  <a:gs pos="100000">
                    <a:schemeClr val="accent1">
                      <a:alpha val="0"/>
                    </a:schemeClr>
                  </a:gs>
                </a:gsLst>
                <a:lin ang="5400000" scaled="1"/>
              </a:gradFill>
              <a:ln w="9525">
                <a:noFill/>
                <a:round/>
                <a:headEnd/>
                <a:tailEnd/>
              </a:ln>
              <a:effectLst/>
            </p:spPr>
            <p:txBody>
              <a:bodyPr wrap="none" anchor="ctr"/>
              <a:lstStyle/>
              <a:p>
                <a:endParaRPr lang="fr-FR"/>
              </a:p>
            </p:txBody>
          </p:sp>
        </p:grpSp>
      </p:grpSp>
      <p:sp>
        <p:nvSpPr>
          <p:cNvPr id="69654" name="Text Box 22"/>
          <p:cNvSpPr txBox="1">
            <a:spLocks noChangeArrowheads="1"/>
          </p:cNvSpPr>
          <p:nvPr/>
        </p:nvSpPr>
        <p:spPr bwMode="black">
          <a:xfrm>
            <a:off x="2343150" y="2771775"/>
            <a:ext cx="4495800" cy="457200"/>
          </a:xfrm>
          <a:prstGeom prst="rect">
            <a:avLst/>
          </a:prstGeom>
          <a:noFill/>
          <a:ln w="9525">
            <a:noFill/>
            <a:miter lim="800000"/>
            <a:headEnd/>
            <a:tailEnd/>
          </a:ln>
          <a:effectLst/>
        </p:spPr>
        <p:txBody>
          <a:bodyPr>
            <a:spAutoFit/>
          </a:bodyPr>
          <a:lstStyle/>
          <a:p>
            <a:pPr marL="457200" indent="-457200" algn="ctr">
              <a:spcBef>
                <a:spcPct val="50000"/>
              </a:spcBef>
              <a:buClr>
                <a:schemeClr val="tx1"/>
              </a:buClr>
            </a:pPr>
            <a:r>
              <a:rPr lang="ar-DZ" sz="2400" b="1" dirty="0" smtClean="0">
                <a:solidFill>
                  <a:srgbClr val="FFFFFF"/>
                </a:solidFill>
              </a:rPr>
              <a:t>الاتصال الإداري</a:t>
            </a:r>
            <a:endParaRPr lang="en-US" sz="2400" b="1" dirty="0">
              <a:solidFill>
                <a:srgbClr val="FFFFFF"/>
              </a:solidFill>
            </a:endParaRPr>
          </a:p>
        </p:txBody>
      </p:sp>
      <p:sp>
        <p:nvSpPr>
          <p:cNvPr id="69655" name="Text Box 23"/>
          <p:cNvSpPr txBox="1">
            <a:spLocks noChangeArrowheads="1"/>
          </p:cNvSpPr>
          <p:nvPr/>
        </p:nvSpPr>
        <p:spPr bwMode="black">
          <a:xfrm>
            <a:off x="2354263" y="3629025"/>
            <a:ext cx="4495800" cy="457200"/>
          </a:xfrm>
          <a:prstGeom prst="rect">
            <a:avLst/>
          </a:prstGeom>
          <a:noFill/>
          <a:ln w="9525">
            <a:noFill/>
            <a:miter lim="800000"/>
            <a:headEnd/>
            <a:tailEnd/>
          </a:ln>
          <a:effectLst/>
        </p:spPr>
        <p:txBody>
          <a:bodyPr>
            <a:spAutoFit/>
          </a:bodyPr>
          <a:lstStyle/>
          <a:p>
            <a:pPr marL="457200" indent="-457200" algn="ctr">
              <a:spcBef>
                <a:spcPct val="50000"/>
              </a:spcBef>
              <a:buClr>
                <a:schemeClr val="tx1"/>
              </a:buClr>
            </a:pPr>
            <a:r>
              <a:rPr lang="ar-DZ" sz="2400" b="1" dirty="0" smtClean="0">
                <a:solidFill>
                  <a:srgbClr val="FFFFFF"/>
                </a:solidFill>
              </a:rPr>
              <a:t>نظريات الاتصال</a:t>
            </a:r>
            <a:endParaRPr lang="en-US" sz="2400" b="1" dirty="0">
              <a:solidFill>
                <a:srgbClr val="FFFFFF"/>
              </a:solidFill>
            </a:endParaRPr>
          </a:p>
        </p:txBody>
      </p:sp>
      <p:sp>
        <p:nvSpPr>
          <p:cNvPr id="69656" name="Text Box 24"/>
          <p:cNvSpPr txBox="1">
            <a:spLocks noChangeArrowheads="1"/>
          </p:cNvSpPr>
          <p:nvPr/>
        </p:nvSpPr>
        <p:spPr bwMode="black">
          <a:xfrm>
            <a:off x="2354263" y="4487863"/>
            <a:ext cx="4495800" cy="457200"/>
          </a:xfrm>
          <a:prstGeom prst="rect">
            <a:avLst/>
          </a:prstGeom>
          <a:noFill/>
          <a:ln w="9525">
            <a:noFill/>
            <a:miter lim="800000"/>
            <a:headEnd/>
            <a:tailEnd/>
          </a:ln>
          <a:effectLst/>
        </p:spPr>
        <p:txBody>
          <a:bodyPr>
            <a:spAutoFit/>
          </a:bodyPr>
          <a:lstStyle/>
          <a:p>
            <a:pPr marL="457200" indent="-457200" algn="ctr">
              <a:spcBef>
                <a:spcPct val="50000"/>
              </a:spcBef>
              <a:buClr>
                <a:schemeClr val="tx1"/>
              </a:buClr>
            </a:pPr>
            <a:r>
              <a:rPr lang="ar-DZ" sz="2400" b="1" dirty="0" smtClean="0">
                <a:solidFill>
                  <a:srgbClr val="FFFFFF"/>
                </a:solidFill>
              </a:rPr>
              <a:t>التحرير الإداري وتقنياته</a:t>
            </a:r>
            <a:endParaRPr lang="en-US" sz="2400" b="1" dirty="0">
              <a:solidFill>
                <a:srgbClr val="FFFFFF"/>
              </a:solidFill>
            </a:endParaRPr>
          </a:p>
        </p:txBody>
      </p:sp>
      <p:sp>
        <p:nvSpPr>
          <p:cNvPr id="69657" name="Text Box 25"/>
          <p:cNvSpPr txBox="1">
            <a:spLocks noChangeArrowheads="1"/>
          </p:cNvSpPr>
          <p:nvPr/>
        </p:nvSpPr>
        <p:spPr bwMode="black">
          <a:xfrm>
            <a:off x="2354263" y="5335588"/>
            <a:ext cx="4495800" cy="457200"/>
          </a:xfrm>
          <a:prstGeom prst="rect">
            <a:avLst/>
          </a:prstGeom>
          <a:noFill/>
          <a:ln w="9525">
            <a:noFill/>
            <a:miter lim="800000"/>
            <a:headEnd/>
            <a:tailEnd/>
          </a:ln>
          <a:effectLst/>
        </p:spPr>
        <p:txBody>
          <a:bodyPr>
            <a:spAutoFit/>
          </a:bodyPr>
          <a:lstStyle/>
          <a:p>
            <a:pPr marL="457200" indent="-457200" algn="ctr">
              <a:spcBef>
                <a:spcPct val="50000"/>
              </a:spcBef>
              <a:buClr>
                <a:schemeClr val="tx1"/>
              </a:buClr>
            </a:pPr>
            <a:r>
              <a:rPr lang="ar-DZ" sz="2400" b="1" dirty="0" smtClean="0">
                <a:solidFill>
                  <a:srgbClr val="FFFFFF"/>
                </a:solidFill>
              </a:rPr>
              <a:t>الرسائل الإدارية</a:t>
            </a:r>
            <a:endParaRPr lang="en-US" sz="2400" b="1" dirty="0">
              <a:solidFill>
                <a:srgbClr val="FFFFFF"/>
              </a:solidFill>
            </a:endParaRPr>
          </a:p>
        </p:txBody>
      </p:sp>
      <p:sp>
        <p:nvSpPr>
          <p:cNvPr id="69658" name="Rectangle 26"/>
          <p:cNvSpPr>
            <a:spLocks noChangeArrowheads="1"/>
          </p:cNvSpPr>
          <p:nvPr/>
        </p:nvSpPr>
        <p:spPr bwMode="black">
          <a:xfrm>
            <a:off x="1930400" y="1571612"/>
            <a:ext cx="5105400" cy="954107"/>
          </a:xfrm>
          <a:prstGeom prst="rect">
            <a:avLst/>
          </a:prstGeom>
          <a:noFill/>
          <a:ln w="9525" algn="ctr">
            <a:noFill/>
            <a:miter lim="800000"/>
            <a:headEnd/>
            <a:tailEnd/>
          </a:ln>
          <a:effectLst/>
        </p:spPr>
        <p:txBody>
          <a:bodyPr wrap="square">
            <a:spAutoFit/>
          </a:bodyPr>
          <a:lstStyle/>
          <a:p>
            <a:pPr algn="r" rtl="1" eaLnBrk="0" hangingPunct="0"/>
            <a:r>
              <a:rPr lang="ar-DZ" sz="1400" b="1" dirty="0" smtClean="0"/>
              <a:t>الهدف :</a:t>
            </a:r>
          </a:p>
          <a:p>
            <a:pPr algn="r" rtl="1" eaLnBrk="0" hangingPunct="0"/>
            <a:r>
              <a:rPr lang="ar-DZ" sz="1400" b="1" dirty="0" smtClean="0"/>
              <a:t>هو تمكين الطالب من فهم ومعالجة المسائل المرتبطة بالاتصال الداخلي والخارجي على مستوى المؤسسة.</a:t>
            </a:r>
          </a:p>
          <a:p>
            <a:pPr algn="r" rtl="1" eaLnBrk="0" hangingPunct="0"/>
            <a:r>
              <a:rPr lang="ar-DZ" sz="1400" b="1" dirty="0" smtClean="0"/>
              <a:t>تطوير مهارات الطالب في ميدان التحرير الإداري</a:t>
            </a:r>
            <a:endParaRPr lang="en-US" sz="1400" dirty="0"/>
          </a:p>
        </p:txBody>
      </p:sp>
      <p:pic>
        <p:nvPicPr>
          <p:cNvPr id="69659" name="Picture 27" descr="1"/>
          <p:cNvPicPr>
            <a:picLocks noChangeAspect="1" noChangeArrowheads="1"/>
          </p:cNvPicPr>
          <p:nvPr/>
        </p:nvPicPr>
        <p:blipFill>
          <a:blip r:embed="rId2">
            <a:lum bright="-6000" contrast="24000"/>
          </a:blip>
          <a:srcRect l="42606" t="64474" r="19473"/>
          <a:stretch>
            <a:fillRect/>
          </a:stretch>
        </p:blipFill>
        <p:spPr bwMode="auto">
          <a:xfrm>
            <a:off x="1676400" y="5207000"/>
            <a:ext cx="792163" cy="949325"/>
          </a:xfrm>
          <a:prstGeom prst="rect">
            <a:avLst/>
          </a:prstGeom>
          <a:noFill/>
        </p:spPr>
      </p:pic>
      <p:pic>
        <p:nvPicPr>
          <p:cNvPr id="69660" name="Picture 28" descr="1"/>
          <p:cNvPicPr>
            <a:picLocks noChangeAspect="1" noChangeArrowheads="1"/>
          </p:cNvPicPr>
          <p:nvPr/>
        </p:nvPicPr>
        <p:blipFill>
          <a:blip r:embed="rId2">
            <a:lum bright="-6000" contrast="24000"/>
          </a:blip>
          <a:srcRect l="42606" t="64474" r="19473"/>
          <a:stretch>
            <a:fillRect/>
          </a:stretch>
        </p:blipFill>
        <p:spPr bwMode="auto">
          <a:xfrm>
            <a:off x="1692275" y="4360863"/>
            <a:ext cx="792163" cy="949325"/>
          </a:xfrm>
          <a:prstGeom prst="rect">
            <a:avLst/>
          </a:prstGeom>
          <a:noFill/>
        </p:spPr>
      </p:pic>
      <p:pic>
        <p:nvPicPr>
          <p:cNvPr id="69661" name="Picture 29" descr="1"/>
          <p:cNvPicPr>
            <a:picLocks noChangeAspect="1" noChangeArrowheads="1"/>
          </p:cNvPicPr>
          <p:nvPr/>
        </p:nvPicPr>
        <p:blipFill>
          <a:blip r:embed="rId2">
            <a:lum bright="-6000" contrast="24000"/>
          </a:blip>
          <a:srcRect l="42606" t="64474" r="19473"/>
          <a:stretch>
            <a:fillRect/>
          </a:stretch>
        </p:blipFill>
        <p:spPr bwMode="auto">
          <a:xfrm>
            <a:off x="1692275" y="3509963"/>
            <a:ext cx="792163" cy="949325"/>
          </a:xfrm>
          <a:prstGeom prst="rect">
            <a:avLst/>
          </a:prstGeom>
          <a:noFill/>
        </p:spPr>
      </p:pic>
      <p:pic>
        <p:nvPicPr>
          <p:cNvPr id="69662" name="Picture 30" descr="1"/>
          <p:cNvPicPr>
            <a:picLocks noChangeAspect="1" noChangeArrowheads="1"/>
          </p:cNvPicPr>
          <p:nvPr/>
        </p:nvPicPr>
        <p:blipFill>
          <a:blip r:embed="rId2">
            <a:lum bright="-6000" contrast="24000"/>
          </a:blip>
          <a:srcRect l="42606" t="64474" r="19473"/>
          <a:stretch>
            <a:fillRect/>
          </a:stretch>
        </p:blipFill>
        <p:spPr bwMode="auto">
          <a:xfrm>
            <a:off x="1681163" y="2652713"/>
            <a:ext cx="792162" cy="949325"/>
          </a:xfrm>
          <a:prstGeom prst="rect">
            <a:avLst/>
          </a:prstGeom>
          <a:noFill/>
        </p:spPr>
      </p:pic>
      <p:sp>
        <p:nvSpPr>
          <p:cNvPr id="69663" name="Text Box 31"/>
          <p:cNvSpPr txBox="1">
            <a:spLocks noChangeArrowheads="1"/>
          </p:cNvSpPr>
          <p:nvPr/>
        </p:nvSpPr>
        <p:spPr bwMode="gray">
          <a:xfrm>
            <a:off x="2022475" y="5343525"/>
            <a:ext cx="381000" cy="457200"/>
          </a:xfrm>
          <a:prstGeom prst="rect">
            <a:avLst/>
          </a:prstGeom>
          <a:noFill/>
          <a:ln w="9525">
            <a:noFill/>
            <a:miter lim="800000"/>
            <a:headEnd/>
            <a:tailEnd/>
          </a:ln>
          <a:effectLst/>
        </p:spPr>
        <p:txBody>
          <a:bodyPr>
            <a:spAutoFit/>
          </a:bodyPr>
          <a:lstStyle/>
          <a:p>
            <a:pPr algn="ctr">
              <a:spcBef>
                <a:spcPct val="50000"/>
              </a:spcBef>
            </a:pPr>
            <a:r>
              <a:rPr lang="en-US" sz="2400" b="1"/>
              <a:t>4</a:t>
            </a:r>
          </a:p>
        </p:txBody>
      </p:sp>
      <p:sp>
        <p:nvSpPr>
          <p:cNvPr id="69664" name="Text Box 32"/>
          <p:cNvSpPr txBox="1">
            <a:spLocks noChangeArrowheads="1"/>
          </p:cNvSpPr>
          <p:nvPr/>
        </p:nvSpPr>
        <p:spPr bwMode="gray">
          <a:xfrm>
            <a:off x="2001838" y="2749550"/>
            <a:ext cx="381000" cy="457200"/>
          </a:xfrm>
          <a:prstGeom prst="rect">
            <a:avLst/>
          </a:prstGeom>
          <a:noFill/>
          <a:ln w="9525">
            <a:noFill/>
            <a:miter lim="800000"/>
            <a:headEnd/>
            <a:tailEnd/>
          </a:ln>
          <a:effectLst/>
        </p:spPr>
        <p:txBody>
          <a:bodyPr>
            <a:spAutoFit/>
          </a:bodyPr>
          <a:lstStyle/>
          <a:p>
            <a:pPr algn="ctr">
              <a:spcBef>
                <a:spcPct val="50000"/>
              </a:spcBef>
            </a:pPr>
            <a:r>
              <a:rPr lang="en-US" sz="2400" b="1" dirty="0"/>
              <a:t>1</a:t>
            </a:r>
          </a:p>
        </p:txBody>
      </p:sp>
      <p:sp>
        <p:nvSpPr>
          <p:cNvPr id="69665" name="Text Box 33"/>
          <p:cNvSpPr txBox="1">
            <a:spLocks noChangeArrowheads="1"/>
          </p:cNvSpPr>
          <p:nvPr/>
        </p:nvSpPr>
        <p:spPr bwMode="gray">
          <a:xfrm>
            <a:off x="2014538" y="3608388"/>
            <a:ext cx="381000" cy="457200"/>
          </a:xfrm>
          <a:prstGeom prst="rect">
            <a:avLst/>
          </a:prstGeom>
          <a:noFill/>
          <a:ln w="9525">
            <a:noFill/>
            <a:miter lim="800000"/>
            <a:headEnd/>
            <a:tailEnd/>
          </a:ln>
          <a:effectLst/>
        </p:spPr>
        <p:txBody>
          <a:bodyPr>
            <a:spAutoFit/>
          </a:bodyPr>
          <a:lstStyle/>
          <a:p>
            <a:pPr algn="ctr">
              <a:spcBef>
                <a:spcPct val="50000"/>
              </a:spcBef>
            </a:pPr>
            <a:r>
              <a:rPr lang="en-US" sz="2400" b="1"/>
              <a:t>2</a:t>
            </a:r>
          </a:p>
        </p:txBody>
      </p:sp>
      <p:sp>
        <p:nvSpPr>
          <p:cNvPr id="69666" name="Text Box 34"/>
          <p:cNvSpPr txBox="1">
            <a:spLocks noChangeArrowheads="1"/>
          </p:cNvSpPr>
          <p:nvPr/>
        </p:nvSpPr>
        <p:spPr bwMode="gray">
          <a:xfrm>
            <a:off x="2014538" y="4495800"/>
            <a:ext cx="381000" cy="457200"/>
          </a:xfrm>
          <a:prstGeom prst="rect">
            <a:avLst/>
          </a:prstGeom>
          <a:noFill/>
          <a:ln w="9525">
            <a:noFill/>
            <a:miter lim="800000"/>
            <a:headEnd/>
            <a:tailEnd/>
          </a:ln>
          <a:effectLst/>
        </p:spPr>
        <p:txBody>
          <a:bodyPr>
            <a:spAutoFit/>
          </a:bodyPr>
          <a:lstStyle/>
          <a:p>
            <a:pPr algn="ctr">
              <a:spcBef>
                <a:spcPct val="50000"/>
              </a:spcBef>
            </a:pPr>
            <a:r>
              <a:rPr lang="en-US" sz="2400" b="1"/>
              <a:t>3</a:t>
            </a:r>
          </a:p>
        </p:txBody>
      </p:sp>
      <p:sp>
        <p:nvSpPr>
          <p:cNvPr id="69667" name="Rectangle 35"/>
          <p:cNvSpPr>
            <a:spLocks noGrp="1" noChangeArrowheads="1"/>
          </p:cNvSpPr>
          <p:nvPr>
            <p:ph type="title"/>
          </p:nvPr>
        </p:nvSpPr>
        <p:spPr/>
        <p:txBody>
          <a:bodyPr/>
          <a:lstStyle/>
          <a:p>
            <a:r>
              <a:rPr lang="ar-DZ" dirty="0" smtClean="0"/>
              <a:t>محتوى المقياس</a:t>
            </a:r>
            <a:endParaRPr lang="en-US"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 name="Group 2"/>
          <p:cNvGrpSpPr>
            <a:grpSpLocks/>
          </p:cNvGrpSpPr>
          <p:nvPr/>
        </p:nvGrpSpPr>
        <p:grpSpPr bwMode="auto">
          <a:xfrm>
            <a:off x="1876425" y="3521075"/>
            <a:ext cx="5311775" cy="688975"/>
            <a:chOff x="720" y="1392"/>
            <a:chExt cx="4058" cy="480"/>
          </a:xfrm>
        </p:grpSpPr>
        <p:sp>
          <p:nvSpPr>
            <p:cNvPr id="69635" name="AutoShape 3"/>
            <p:cNvSpPr>
              <a:spLocks noChangeArrowheads="1"/>
            </p:cNvSpPr>
            <p:nvPr/>
          </p:nvSpPr>
          <p:spPr bwMode="gray">
            <a:xfrm>
              <a:off x="720" y="1392"/>
              <a:ext cx="4058" cy="480"/>
            </a:xfrm>
            <a:prstGeom prst="roundRect">
              <a:avLst>
                <a:gd name="adj" fmla="val 17509"/>
              </a:avLst>
            </a:prstGeom>
            <a:gradFill rotWithShape="1">
              <a:gsLst>
                <a:gs pos="0">
                  <a:schemeClr val="accent2"/>
                </a:gs>
                <a:gs pos="50000">
                  <a:schemeClr val="accent2">
                    <a:gamma/>
                    <a:shade val="92157"/>
                    <a:invGamma/>
                  </a:schemeClr>
                </a:gs>
                <a:gs pos="100000">
                  <a:schemeClr val="accent2"/>
                </a:gs>
              </a:gsLst>
              <a:lin ang="5400000" scaled="1"/>
            </a:gradFill>
            <a:ln w="9525">
              <a:noFill/>
              <a:round/>
              <a:headEnd/>
              <a:tailEnd/>
            </a:ln>
            <a:effectLst/>
          </p:spPr>
          <p:txBody>
            <a:bodyPr wrap="none" anchor="ctr"/>
            <a:lstStyle/>
            <a:p>
              <a:endParaRPr lang="fr-FR"/>
            </a:p>
          </p:txBody>
        </p:sp>
        <p:grpSp>
          <p:nvGrpSpPr>
            <p:cNvPr id="3" name="Group 4"/>
            <p:cNvGrpSpPr>
              <a:grpSpLocks/>
            </p:cNvGrpSpPr>
            <p:nvPr/>
          </p:nvGrpSpPr>
          <p:grpSpPr bwMode="auto">
            <a:xfrm>
              <a:off x="730" y="1407"/>
              <a:ext cx="4043" cy="444"/>
              <a:chOff x="744" y="1407"/>
              <a:chExt cx="3988" cy="444"/>
            </a:xfrm>
          </p:grpSpPr>
          <p:sp>
            <p:nvSpPr>
              <p:cNvPr id="69637" name="AutoShape 5"/>
              <p:cNvSpPr>
                <a:spLocks noChangeArrowheads="1"/>
              </p:cNvSpPr>
              <p:nvPr/>
            </p:nvSpPr>
            <p:spPr bwMode="gray">
              <a:xfrm>
                <a:off x="744" y="1736"/>
                <a:ext cx="3988" cy="115"/>
              </a:xfrm>
              <a:prstGeom prst="roundRect">
                <a:avLst>
                  <a:gd name="adj" fmla="val 50000"/>
                </a:avLst>
              </a:prstGeom>
              <a:gradFill rotWithShape="1">
                <a:gsLst>
                  <a:gs pos="0">
                    <a:schemeClr val="accent2">
                      <a:alpha val="0"/>
                    </a:schemeClr>
                  </a:gs>
                  <a:gs pos="100000">
                    <a:schemeClr val="accent2">
                      <a:gamma/>
                      <a:tint val="0"/>
                      <a:invGamma/>
                    </a:schemeClr>
                  </a:gs>
                </a:gsLst>
                <a:lin ang="5400000" scaled="1"/>
              </a:gradFill>
              <a:ln w="9525">
                <a:noFill/>
                <a:round/>
                <a:headEnd/>
                <a:tailEnd/>
              </a:ln>
              <a:effectLst/>
            </p:spPr>
            <p:txBody>
              <a:bodyPr wrap="none" anchor="ctr"/>
              <a:lstStyle/>
              <a:p>
                <a:endParaRPr lang="fr-FR"/>
              </a:p>
            </p:txBody>
          </p:sp>
          <p:sp>
            <p:nvSpPr>
              <p:cNvPr id="69638" name="AutoShape 6"/>
              <p:cNvSpPr>
                <a:spLocks noChangeArrowheads="1"/>
              </p:cNvSpPr>
              <p:nvPr/>
            </p:nvSpPr>
            <p:spPr bwMode="gray">
              <a:xfrm>
                <a:off x="744" y="1407"/>
                <a:ext cx="3988" cy="115"/>
              </a:xfrm>
              <a:prstGeom prst="roundRect">
                <a:avLst>
                  <a:gd name="adj" fmla="val 50000"/>
                </a:avLst>
              </a:prstGeom>
              <a:gradFill rotWithShape="1">
                <a:gsLst>
                  <a:gs pos="0">
                    <a:schemeClr val="accent2">
                      <a:gamma/>
                      <a:tint val="0"/>
                      <a:invGamma/>
                    </a:schemeClr>
                  </a:gs>
                  <a:gs pos="100000">
                    <a:schemeClr val="accent2">
                      <a:alpha val="0"/>
                    </a:schemeClr>
                  </a:gs>
                </a:gsLst>
                <a:lin ang="5400000" scaled="1"/>
              </a:gradFill>
              <a:ln w="9525">
                <a:noFill/>
                <a:round/>
                <a:headEnd/>
                <a:tailEnd/>
              </a:ln>
              <a:effectLst/>
            </p:spPr>
            <p:txBody>
              <a:bodyPr wrap="none" anchor="ctr"/>
              <a:lstStyle/>
              <a:p>
                <a:endParaRPr lang="fr-FR"/>
              </a:p>
            </p:txBody>
          </p:sp>
        </p:grpSp>
      </p:grpSp>
      <p:grpSp>
        <p:nvGrpSpPr>
          <p:cNvPr id="4" name="Group 7"/>
          <p:cNvGrpSpPr>
            <a:grpSpLocks/>
          </p:cNvGrpSpPr>
          <p:nvPr/>
        </p:nvGrpSpPr>
        <p:grpSpPr bwMode="auto">
          <a:xfrm>
            <a:off x="1876425" y="4386263"/>
            <a:ext cx="5311775" cy="688975"/>
            <a:chOff x="720" y="1392"/>
            <a:chExt cx="4058" cy="480"/>
          </a:xfrm>
        </p:grpSpPr>
        <p:sp>
          <p:nvSpPr>
            <p:cNvPr id="69640" name="AutoShape 8"/>
            <p:cNvSpPr>
              <a:spLocks noChangeArrowheads="1"/>
            </p:cNvSpPr>
            <p:nvPr/>
          </p:nvSpPr>
          <p:spPr bwMode="gray">
            <a:xfrm>
              <a:off x="720" y="1392"/>
              <a:ext cx="4058" cy="480"/>
            </a:xfrm>
            <a:prstGeom prst="roundRect">
              <a:avLst>
                <a:gd name="adj" fmla="val 17509"/>
              </a:avLst>
            </a:prstGeom>
            <a:gradFill rotWithShape="1">
              <a:gsLst>
                <a:gs pos="0">
                  <a:schemeClr val="hlink"/>
                </a:gs>
                <a:gs pos="50000">
                  <a:schemeClr val="hlink">
                    <a:gamma/>
                    <a:shade val="92157"/>
                    <a:invGamma/>
                  </a:schemeClr>
                </a:gs>
                <a:gs pos="100000">
                  <a:schemeClr val="hlink"/>
                </a:gs>
              </a:gsLst>
              <a:lin ang="5400000" scaled="1"/>
            </a:gradFill>
            <a:ln w="9525">
              <a:noFill/>
              <a:round/>
              <a:headEnd/>
              <a:tailEnd/>
            </a:ln>
            <a:effectLst/>
          </p:spPr>
          <p:txBody>
            <a:bodyPr wrap="none" anchor="ctr"/>
            <a:lstStyle/>
            <a:p>
              <a:endParaRPr lang="fr-FR"/>
            </a:p>
          </p:txBody>
        </p:sp>
        <p:grpSp>
          <p:nvGrpSpPr>
            <p:cNvPr id="5" name="Group 9"/>
            <p:cNvGrpSpPr>
              <a:grpSpLocks/>
            </p:cNvGrpSpPr>
            <p:nvPr/>
          </p:nvGrpSpPr>
          <p:grpSpPr bwMode="auto">
            <a:xfrm>
              <a:off x="730" y="1407"/>
              <a:ext cx="4043" cy="444"/>
              <a:chOff x="744" y="1407"/>
              <a:chExt cx="3988" cy="444"/>
            </a:xfrm>
          </p:grpSpPr>
          <p:sp>
            <p:nvSpPr>
              <p:cNvPr id="69642" name="AutoShape 10"/>
              <p:cNvSpPr>
                <a:spLocks noChangeArrowheads="1"/>
              </p:cNvSpPr>
              <p:nvPr/>
            </p:nvSpPr>
            <p:spPr bwMode="gray">
              <a:xfrm>
                <a:off x="744" y="1736"/>
                <a:ext cx="3988" cy="115"/>
              </a:xfrm>
              <a:prstGeom prst="roundRect">
                <a:avLst>
                  <a:gd name="adj" fmla="val 50000"/>
                </a:avLst>
              </a:prstGeom>
              <a:gradFill rotWithShape="1">
                <a:gsLst>
                  <a:gs pos="0">
                    <a:schemeClr val="hlink">
                      <a:alpha val="0"/>
                    </a:schemeClr>
                  </a:gs>
                  <a:gs pos="100000">
                    <a:schemeClr val="hlink">
                      <a:gamma/>
                      <a:tint val="0"/>
                      <a:invGamma/>
                    </a:schemeClr>
                  </a:gs>
                </a:gsLst>
                <a:lin ang="5400000" scaled="1"/>
              </a:gradFill>
              <a:ln w="9525">
                <a:noFill/>
                <a:round/>
                <a:headEnd/>
                <a:tailEnd/>
              </a:ln>
              <a:effectLst/>
            </p:spPr>
            <p:txBody>
              <a:bodyPr wrap="none" anchor="ctr"/>
              <a:lstStyle/>
              <a:p>
                <a:endParaRPr lang="fr-FR"/>
              </a:p>
            </p:txBody>
          </p:sp>
          <p:sp>
            <p:nvSpPr>
              <p:cNvPr id="69643" name="AutoShape 11"/>
              <p:cNvSpPr>
                <a:spLocks noChangeArrowheads="1"/>
              </p:cNvSpPr>
              <p:nvPr/>
            </p:nvSpPr>
            <p:spPr bwMode="gray">
              <a:xfrm>
                <a:off x="744" y="1407"/>
                <a:ext cx="3988" cy="115"/>
              </a:xfrm>
              <a:prstGeom prst="roundRect">
                <a:avLst>
                  <a:gd name="adj" fmla="val 50000"/>
                </a:avLst>
              </a:prstGeom>
              <a:gradFill rotWithShape="1">
                <a:gsLst>
                  <a:gs pos="0">
                    <a:schemeClr val="hlink">
                      <a:gamma/>
                      <a:tint val="0"/>
                      <a:invGamma/>
                    </a:schemeClr>
                  </a:gs>
                  <a:gs pos="100000">
                    <a:schemeClr val="hlink">
                      <a:alpha val="0"/>
                    </a:schemeClr>
                  </a:gs>
                </a:gsLst>
                <a:lin ang="5400000" scaled="1"/>
              </a:gradFill>
              <a:ln w="9525">
                <a:noFill/>
                <a:round/>
                <a:headEnd/>
                <a:tailEnd/>
              </a:ln>
              <a:effectLst/>
            </p:spPr>
            <p:txBody>
              <a:bodyPr wrap="none" anchor="ctr"/>
              <a:lstStyle/>
              <a:p>
                <a:endParaRPr lang="fr-FR"/>
              </a:p>
            </p:txBody>
          </p:sp>
        </p:grpSp>
      </p:grpSp>
      <p:grpSp>
        <p:nvGrpSpPr>
          <p:cNvPr id="6" name="Group 12"/>
          <p:cNvGrpSpPr>
            <a:grpSpLocks/>
          </p:cNvGrpSpPr>
          <p:nvPr/>
        </p:nvGrpSpPr>
        <p:grpSpPr bwMode="auto">
          <a:xfrm>
            <a:off x="1876425" y="5243513"/>
            <a:ext cx="5311775" cy="688975"/>
            <a:chOff x="720" y="1392"/>
            <a:chExt cx="4058" cy="480"/>
          </a:xfrm>
        </p:grpSpPr>
        <p:sp>
          <p:nvSpPr>
            <p:cNvPr id="69645" name="AutoShape 13"/>
            <p:cNvSpPr>
              <a:spLocks noChangeArrowheads="1"/>
            </p:cNvSpPr>
            <p:nvPr/>
          </p:nvSpPr>
          <p:spPr bwMode="ltGray">
            <a:xfrm>
              <a:off x="720" y="1392"/>
              <a:ext cx="4058" cy="480"/>
            </a:xfrm>
            <a:prstGeom prst="roundRect">
              <a:avLst>
                <a:gd name="adj" fmla="val 17509"/>
              </a:avLst>
            </a:prstGeom>
            <a:gradFill rotWithShape="1">
              <a:gsLst>
                <a:gs pos="0">
                  <a:schemeClr val="folHlink"/>
                </a:gs>
                <a:gs pos="50000">
                  <a:schemeClr val="folHlink">
                    <a:gamma/>
                    <a:shade val="92157"/>
                    <a:invGamma/>
                  </a:schemeClr>
                </a:gs>
                <a:gs pos="100000">
                  <a:schemeClr val="folHlink"/>
                </a:gs>
              </a:gsLst>
              <a:lin ang="5400000" scaled="1"/>
            </a:gradFill>
            <a:ln w="9525">
              <a:noFill/>
              <a:round/>
              <a:headEnd/>
              <a:tailEnd/>
            </a:ln>
            <a:effectLst/>
          </p:spPr>
          <p:txBody>
            <a:bodyPr wrap="none" anchor="ctr"/>
            <a:lstStyle/>
            <a:p>
              <a:endParaRPr lang="fr-FR"/>
            </a:p>
          </p:txBody>
        </p:sp>
        <p:grpSp>
          <p:nvGrpSpPr>
            <p:cNvPr id="7" name="Group 14"/>
            <p:cNvGrpSpPr>
              <a:grpSpLocks/>
            </p:cNvGrpSpPr>
            <p:nvPr/>
          </p:nvGrpSpPr>
          <p:grpSpPr bwMode="auto">
            <a:xfrm>
              <a:off x="730" y="1407"/>
              <a:ext cx="4043" cy="444"/>
              <a:chOff x="744" y="1407"/>
              <a:chExt cx="3988" cy="444"/>
            </a:xfrm>
          </p:grpSpPr>
          <p:sp>
            <p:nvSpPr>
              <p:cNvPr id="69647" name="AutoShape 15"/>
              <p:cNvSpPr>
                <a:spLocks noChangeArrowheads="1"/>
              </p:cNvSpPr>
              <p:nvPr/>
            </p:nvSpPr>
            <p:spPr bwMode="ltGray">
              <a:xfrm>
                <a:off x="744" y="1736"/>
                <a:ext cx="3988" cy="115"/>
              </a:xfrm>
              <a:prstGeom prst="roundRect">
                <a:avLst>
                  <a:gd name="adj" fmla="val 50000"/>
                </a:avLst>
              </a:prstGeom>
              <a:gradFill rotWithShape="1">
                <a:gsLst>
                  <a:gs pos="0">
                    <a:schemeClr val="folHlink">
                      <a:alpha val="0"/>
                    </a:schemeClr>
                  </a:gs>
                  <a:gs pos="100000">
                    <a:schemeClr val="folHlink">
                      <a:gamma/>
                      <a:tint val="0"/>
                      <a:invGamma/>
                    </a:schemeClr>
                  </a:gs>
                </a:gsLst>
                <a:lin ang="5400000" scaled="1"/>
              </a:gradFill>
              <a:ln w="9525">
                <a:noFill/>
                <a:round/>
                <a:headEnd/>
                <a:tailEnd/>
              </a:ln>
              <a:effectLst/>
            </p:spPr>
            <p:txBody>
              <a:bodyPr wrap="none" anchor="ctr"/>
              <a:lstStyle/>
              <a:p>
                <a:endParaRPr lang="fr-FR"/>
              </a:p>
            </p:txBody>
          </p:sp>
          <p:sp>
            <p:nvSpPr>
              <p:cNvPr id="69648" name="AutoShape 16"/>
              <p:cNvSpPr>
                <a:spLocks noChangeArrowheads="1"/>
              </p:cNvSpPr>
              <p:nvPr/>
            </p:nvSpPr>
            <p:spPr bwMode="ltGray">
              <a:xfrm>
                <a:off x="744" y="1407"/>
                <a:ext cx="3988" cy="115"/>
              </a:xfrm>
              <a:prstGeom prst="roundRect">
                <a:avLst>
                  <a:gd name="adj" fmla="val 50000"/>
                </a:avLst>
              </a:prstGeom>
              <a:gradFill rotWithShape="1">
                <a:gsLst>
                  <a:gs pos="0">
                    <a:schemeClr val="folHlink">
                      <a:gamma/>
                      <a:tint val="0"/>
                      <a:invGamma/>
                    </a:schemeClr>
                  </a:gs>
                  <a:gs pos="100000">
                    <a:schemeClr val="folHlink">
                      <a:alpha val="0"/>
                    </a:schemeClr>
                  </a:gs>
                </a:gsLst>
                <a:lin ang="5400000" scaled="1"/>
              </a:gradFill>
              <a:ln w="9525">
                <a:noFill/>
                <a:round/>
                <a:headEnd/>
                <a:tailEnd/>
              </a:ln>
              <a:effectLst/>
            </p:spPr>
            <p:txBody>
              <a:bodyPr wrap="none" anchor="ctr"/>
              <a:lstStyle/>
              <a:p>
                <a:endParaRPr lang="fr-FR"/>
              </a:p>
            </p:txBody>
          </p:sp>
        </p:grpSp>
      </p:grpSp>
      <p:grpSp>
        <p:nvGrpSpPr>
          <p:cNvPr id="8" name="Group 17"/>
          <p:cNvGrpSpPr>
            <a:grpSpLocks/>
          </p:cNvGrpSpPr>
          <p:nvPr/>
        </p:nvGrpSpPr>
        <p:grpSpPr bwMode="auto">
          <a:xfrm>
            <a:off x="1876425" y="2657475"/>
            <a:ext cx="5311775" cy="688975"/>
            <a:chOff x="720" y="1392"/>
            <a:chExt cx="4058" cy="480"/>
          </a:xfrm>
        </p:grpSpPr>
        <p:sp>
          <p:nvSpPr>
            <p:cNvPr id="69650" name="AutoShape 18"/>
            <p:cNvSpPr>
              <a:spLocks noChangeArrowheads="1"/>
            </p:cNvSpPr>
            <p:nvPr/>
          </p:nvSpPr>
          <p:spPr bwMode="ltGray">
            <a:xfrm>
              <a:off x="720" y="1392"/>
              <a:ext cx="4058" cy="480"/>
            </a:xfrm>
            <a:prstGeom prst="roundRect">
              <a:avLst>
                <a:gd name="adj" fmla="val 17509"/>
              </a:avLst>
            </a:prstGeom>
            <a:gradFill rotWithShape="1">
              <a:gsLst>
                <a:gs pos="0">
                  <a:schemeClr val="accent1"/>
                </a:gs>
                <a:gs pos="50000">
                  <a:schemeClr val="accent1">
                    <a:gamma/>
                    <a:shade val="92157"/>
                    <a:invGamma/>
                  </a:schemeClr>
                </a:gs>
                <a:gs pos="100000">
                  <a:schemeClr val="accent1"/>
                </a:gs>
              </a:gsLst>
              <a:lin ang="5400000" scaled="1"/>
            </a:gradFill>
            <a:ln w="9525">
              <a:noFill/>
              <a:round/>
              <a:headEnd/>
              <a:tailEnd/>
            </a:ln>
            <a:effectLst/>
          </p:spPr>
          <p:txBody>
            <a:bodyPr wrap="none" anchor="ctr"/>
            <a:lstStyle/>
            <a:p>
              <a:endParaRPr lang="fr-FR"/>
            </a:p>
          </p:txBody>
        </p:sp>
        <p:grpSp>
          <p:nvGrpSpPr>
            <p:cNvPr id="9" name="Group 19"/>
            <p:cNvGrpSpPr>
              <a:grpSpLocks/>
            </p:cNvGrpSpPr>
            <p:nvPr/>
          </p:nvGrpSpPr>
          <p:grpSpPr bwMode="auto">
            <a:xfrm>
              <a:off x="730" y="1407"/>
              <a:ext cx="4043" cy="444"/>
              <a:chOff x="744" y="1407"/>
              <a:chExt cx="3988" cy="444"/>
            </a:xfrm>
          </p:grpSpPr>
          <p:sp>
            <p:nvSpPr>
              <p:cNvPr id="69652" name="AutoShape 20"/>
              <p:cNvSpPr>
                <a:spLocks noChangeArrowheads="1"/>
              </p:cNvSpPr>
              <p:nvPr/>
            </p:nvSpPr>
            <p:spPr bwMode="ltGray">
              <a:xfrm>
                <a:off x="744" y="1736"/>
                <a:ext cx="3988" cy="115"/>
              </a:xfrm>
              <a:prstGeom prst="roundRect">
                <a:avLst>
                  <a:gd name="adj" fmla="val 50000"/>
                </a:avLst>
              </a:prstGeom>
              <a:gradFill rotWithShape="1">
                <a:gsLst>
                  <a:gs pos="0">
                    <a:schemeClr val="accent1">
                      <a:alpha val="0"/>
                    </a:schemeClr>
                  </a:gs>
                  <a:gs pos="100000">
                    <a:schemeClr val="accent1">
                      <a:gamma/>
                      <a:tint val="0"/>
                      <a:invGamma/>
                    </a:schemeClr>
                  </a:gs>
                </a:gsLst>
                <a:lin ang="5400000" scaled="1"/>
              </a:gradFill>
              <a:ln w="9525">
                <a:noFill/>
                <a:round/>
                <a:headEnd/>
                <a:tailEnd/>
              </a:ln>
              <a:effectLst/>
            </p:spPr>
            <p:txBody>
              <a:bodyPr wrap="none" anchor="ctr"/>
              <a:lstStyle/>
              <a:p>
                <a:endParaRPr lang="fr-FR"/>
              </a:p>
            </p:txBody>
          </p:sp>
          <p:sp>
            <p:nvSpPr>
              <p:cNvPr id="69653" name="AutoShape 21"/>
              <p:cNvSpPr>
                <a:spLocks noChangeArrowheads="1"/>
              </p:cNvSpPr>
              <p:nvPr/>
            </p:nvSpPr>
            <p:spPr bwMode="ltGray">
              <a:xfrm>
                <a:off x="744" y="1407"/>
                <a:ext cx="3988" cy="115"/>
              </a:xfrm>
              <a:prstGeom prst="roundRect">
                <a:avLst>
                  <a:gd name="adj" fmla="val 50000"/>
                </a:avLst>
              </a:prstGeom>
              <a:gradFill rotWithShape="1">
                <a:gsLst>
                  <a:gs pos="0">
                    <a:schemeClr val="accent1">
                      <a:gamma/>
                      <a:tint val="0"/>
                      <a:invGamma/>
                    </a:schemeClr>
                  </a:gs>
                  <a:gs pos="100000">
                    <a:schemeClr val="accent1">
                      <a:alpha val="0"/>
                    </a:schemeClr>
                  </a:gs>
                </a:gsLst>
                <a:lin ang="5400000" scaled="1"/>
              </a:gradFill>
              <a:ln w="9525">
                <a:noFill/>
                <a:round/>
                <a:headEnd/>
                <a:tailEnd/>
              </a:ln>
              <a:effectLst/>
            </p:spPr>
            <p:txBody>
              <a:bodyPr wrap="none" anchor="ctr"/>
              <a:lstStyle/>
              <a:p>
                <a:endParaRPr lang="fr-FR"/>
              </a:p>
            </p:txBody>
          </p:sp>
        </p:grpSp>
      </p:grpSp>
      <p:sp>
        <p:nvSpPr>
          <p:cNvPr id="69654" name="Text Box 22"/>
          <p:cNvSpPr txBox="1">
            <a:spLocks noChangeArrowheads="1"/>
          </p:cNvSpPr>
          <p:nvPr/>
        </p:nvSpPr>
        <p:spPr bwMode="black">
          <a:xfrm>
            <a:off x="2343150" y="2771775"/>
            <a:ext cx="4495800" cy="457200"/>
          </a:xfrm>
          <a:prstGeom prst="rect">
            <a:avLst/>
          </a:prstGeom>
          <a:noFill/>
          <a:ln w="9525">
            <a:noFill/>
            <a:miter lim="800000"/>
            <a:headEnd/>
            <a:tailEnd/>
          </a:ln>
          <a:effectLst/>
        </p:spPr>
        <p:txBody>
          <a:bodyPr>
            <a:spAutoFit/>
          </a:bodyPr>
          <a:lstStyle/>
          <a:p>
            <a:pPr marL="457200" indent="-457200" algn="ctr">
              <a:spcBef>
                <a:spcPct val="50000"/>
              </a:spcBef>
              <a:buClr>
                <a:schemeClr val="tx1"/>
              </a:buClr>
            </a:pPr>
            <a:r>
              <a:rPr lang="ar-DZ" sz="2400" b="1" dirty="0" smtClean="0">
                <a:solidFill>
                  <a:srgbClr val="FFFFFF"/>
                </a:solidFill>
              </a:rPr>
              <a:t>مفهوم الاتصال الخارجي</a:t>
            </a:r>
            <a:endParaRPr lang="en-US" sz="2400" b="1" dirty="0">
              <a:solidFill>
                <a:srgbClr val="FFFFFF"/>
              </a:solidFill>
            </a:endParaRPr>
          </a:p>
        </p:txBody>
      </p:sp>
      <p:sp>
        <p:nvSpPr>
          <p:cNvPr id="69655" name="Text Box 23"/>
          <p:cNvSpPr txBox="1">
            <a:spLocks noChangeArrowheads="1"/>
          </p:cNvSpPr>
          <p:nvPr/>
        </p:nvSpPr>
        <p:spPr bwMode="black">
          <a:xfrm>
            <a:off x="2354263" y="3629025"/>
            <a:ext cx="4495800" cy="457200"/>
          </a:xfrm>
          <a:prstGeom prst="rect">
            <a:avLst/>
          </a:prstGeom>
          <a:noFill/>
          <a:ln w="9525">
            <a:noFill/>
            <a:miter lim="800000"/>
            <a:headEnd/>
            <a:tailEnd/>
          </a:ln>
          <a:effectLst/>
        </p:spPr>
        <p:txBody>
          <a:bodyPr>
            <a:spAutoFit/>
          </a:bodyPr>
          <a:lstStyle/>
          <a:p>
            <a:pPr marL="457200" indent="-457200" algn="ctr">
              <a:spcBef>
                <a:spcPct val="50000"/>
              </a:spcBef>
              <a:buClr>
                <a:schemeClr val="tx1"/>
              </a:buClr>
            </a:pPr>
            <a:r>
              <a:rPr lang="ar-DZ" sz="2400" b="1" dirty="0" smtClean="0">
                <a:solidFill>
                  <a:srgbClr val="FFFFFF"/>
                </a:solidFill>
              </a:rPr>
              <a:t>أهداف الاتصال </a:t>
            </a:r>
            <a:r>
              <a:rPr lang="ar-DZ" sz="2400" b="1" dirty="0" smtClean="0">
                <a:solidFill>
                  <a:srgbClr val="FFFFFF"/>
                </a:solidFill>
              </a:rPr>
              <a:t>الخارجي</a:t>
            </a:r>
            <a:endParaRPr lang="en-US" sz="2400" b="1" dirty="0">
              <a:solidFill>
                <a:srgbClr val="FFFFFF"/>
              </a:solidFill>
            </a:endParaRPr>
          </a:p>
        </p:txBody>
      </p:sp>
      <p:sp>
        <p:nvSpPr>
          <p:cNvPr id="69656" name="Text Box 24"/>
          <p:cNvSpPr txBox="1">
            <a:spLocks noChangeArrowheads="1"/>
          </p:cNvSpPr>
          <p:nvPr/>
        </p:nvSpPr>
        <p:spPr bwMode="black">
          <a:xfrm>
            <a:off x="2354263" y="4487863"/>
            <a:ext cx="4495800" cy="457200"/>
          </a:xfrm>
          <a:prstGeom prst="rect">
            <a:avLst/>
          </a:prstGeom>
          <a:noFill/>
          <a:ln w="9525">
            <a:noFill/>
            <a:miter lim="800000"/>
            <a:headEnd/>
            <a:tailEnd/>
          </a:ln>
          <a:effectLst/>
        </p:spPr>
        <p:txBody>
          <a:bodyPr>
            <a:spAutoFit/>
          </a:bodyPr>
          <a:lstStyle/>
          <a:p>
            <a:pPr marL="457200" indent="-457200" algn="ctr">
              <a:spcBef>
                <a:spcPct val="50000"/>
              </a:spcBef>
              <a:buClr>
                <a:schemeClr val="tx1"/>
              </a:buClr>
            </a:pPr>
            <a:r>
              <a:rPr lang="ar-DZ" sz="2400" b="1" dirty="0" smtClean="0">
                <a:solidFill>
                  <a:srgbClr val="FFFFFF"/>
                </a:solidFill>
              </a:rPr>
              <a:t>أدوار </a:t>
            </a:r>
            <a:r>
              <a:rPr lang="ar-DZ" sz="2400" b="1" dirty="0" smtClean="0">
                <a:solidFill>
                  <a:srgbClr val="FFFFFF"/>
                </a:solidFill>
              </a:rPr>
              <a:t>الاتصال الخارجي</a:t>
            </a:r>
            <a:endParaRPr lang="en-US" sz="2400" b="1" dirty="0">
              <a:solidFill>
                <a:srgbClr val="FFFFFF"/>
              </a:solidFill>
            </a:endParaRPr>
          </a:p>
        </p:txBody>
      </p:sp>
      <p:sp>
        <p:nvSpPr>
          <p:cNvPr id="69657" name="Text Box 25"/>
          <p:cNvSpPr txBox="1">
            <a:spLocks noChangeArrowheads="1"/>
          </p:cNvSpPr>
          <p:nvPr/>
        </p:nvSpPr>
        <p:spPr bwMode="black">
          <a:xfrm>
            <a:off x="2354263" y="5335588"/>
            <a:ext cx="4495800" cy="457200"/>
          </a:xfrm>
          <a:prstGeom prst="rect">
            <a:avLst/>
          </a:prstGeom>
          <a:noFill/>
          <a:ln w="9525">
            <a:noFill/>
            <a:miter lim="800000"/>
            <a:headEnd/>
            <a:tailEnd/>
          </a:ln>
          <a:effectLst/>
        </p:spPr>
        <p:txBody>
          <a:bodyPr>
            <a:spAutoFit/>
          </a:bodyPr>
          <a:lstStyle/>
          <a:p>
            <a:pPr marL="457200" indent="-457200" algn="ctr">
              <a:spcBef>
                <a:spcPct val="50000"/>
              </a:spcBef>
              <a:buClr>
                <a:schemeClr val="tx1"/>
              </a:buClr>
            </a:pPr>
            <a:r>
              <a:rPr lang="ar-DZ" sz="2400" b="1" dirty="0" smtClean="0">
                <a:solidFill>
                  <a:srgbClr val="FFFFFF"/>
                </a:solidFill>
              </a:rPr>
              <a:t>مستهدف </a:t>
            </a:r>
            <a:r>
              <a:rPr lang="ar-DZ" sz="2400" b="1" dirty="0" smtClean="0">
                <a:solidFill>
                  <a:srgbClr val="FFFFFF"/>
                </a:solidFill>
              </a:rPr>
              <a:t>الاتصال الخارجي</a:t>
            </a:r>
            <a:endParaRPr lang="en-US" sz="2400" b="1" dirty="0">
              <a:solidFill>
                <a:srgbClr val="FFFFFF"/>
              </a:solidFill>
            </a:endParaRPr>
          </a:p>
        </p:txBody>
      </p:sp>
      <p:sp>
        <p:nvSpPr>
          <p:cNvPr id="69658" name="Rectangle 26"/>
          <p:cNvSpPr>
            <a:spLocks noChangeArrowheads="1"/>
          </p:cNvSpPr>
          <p:nvPr/>
        </p:nvSpPr>
        <p:spPr bwMode="black">
          <a:xfrm>
            <a:off x="1930400" y="1571612"/>
            <a:ext cx="5105400" cy="523220"/>
          </a:xfrm>
          <a:prstGeom prst="rect">
            <a:avLst/>
          </a:prstGeom>
          <a:noFill/>
          <a:ln w="9525" algn="ctr">
            <a:noFill/>
            <a:miter lim="800000"/>
            <a:headEnd/>
            <a:tailEnd/>
          </a:ln>
          <a:effectLst/>
        </p:spPr>
        <p:txBody>
          <a:bodyPr wrap="square">
            <a:spAutoFit/>
          </a:bodyPr>
          <a:lstStyle/>
          <a:p>
            <a:pPr algn="r" rtl="1" eaLnBrk="0" hangingPunct="0"/>
            <a:r>
              <a:rPr lang="ar-DZ" sz="1400" b="1" dirty="0" smtClean="0"/>
              <a:t>الهدف </a:t>
            </a:r>
            <a:r>
              <a:rPr lang="ar-DZ" sz="1400" b="1" dirty="0" smtClean="0"/>
              <a:t>:</a:t>
            </a:r>
          </a:p>
          <a:p>
            <a:pPr algn="r" rtl="1" eaLnBrk="0" hangingPunct="0"/>
            <a:r>
              <a:rPr lang="ar-DZ" sz="1400" b="1" dirty="0" smtClean="0"/>
              <a:t>تحليل الاتصال الخارجي وتمييز معناه وأدواته وأهدافه عن الاتصال الخارجي</a:t>
            </a:r>
            <a:endParaRPr lang="ar-DZ" sz="1400" b="1" dirty="0" smtClean="0"/>
          </a:p>
        </p:txBody>
      </p:sp>
      <p:pic>
        <p:nvPicPr>
          <p:cNvPr id="69659" name="Picture 27" descr="1"/>
          <p:cNvPicPr>
            <a:picLocks noChangeAspect="1" noChangeArrowheads="1"/>
          </p:cNvPicPr>
          <p:nvPr/>
        </p:nvPicPr>
        <p:blipFill>
          <a:blip r:embed="rId2">
            <a:lum bright="-6000" contrast="24000"/>
          </a:blip>
          <a:srcRect l="42606" t="64474" r="19473"/>
          <a:stretch>
            <a:fillRect/>
          </a:stretch>
        </p:blipFill>
        <p:spPr bwMode="auto">
          <a:xfrm>
            <a:off x="1676400" y="5207000"/>
            <a:ext cx="792163" cy="949325"/>
          </a:xfrm>
          <a:prstGeom prst="rect">
            <a:avLst/>
          </a:prstGeom>
          <a:noFill/>
        </p:spPr>
      </p:pic>
      <p:pic>
        <p:nvPicPr>
          <p:cNvPr id="69660" name="Picture 28" descr="1"/>
          <p:cNvPicPr>
            <a:picLocks noChangeAspect="1" noChangeArrowheads="1"/>
          </p:cNvPicPr>
          <p:nvPr/>
        </p:nvPicPr>
        <p:blipFill>
          <a:blip r:embed="rId2">
            <a:lum bright="-6000" contrast="24000"/>
          </a:blip>
          <a:srcRect l="42606" t="64474" r="19473"/>
          <a:stretch>
            <a:fillRect/>
          </a:stretch>
        </p:blipFill>
        <p:spPr bwMode="auto">
          <a:xfrm>
            <a:off x="1692275" y="4360863"/>
            <a:ext cx="792163" cy="949325"/>
          </a:xfrm>
          <a:prstGeom prst="rect">
            <a:avLst/>
          </a:prstGeom>
          <a:noFill/>
        </p:spPr>
      </p:pic>
      <p:pic>
        <p:nvPicPr>
          <p:cNvPr id="69661" name="Picture 29" descr="1"/>
          <p:cNvPicPr>
            <a:picLocks noChangeAspect="1" noChangeArrowheads="1"/>
          </p:cNvPicPr>
          <p:nvPr/>
        </p:nvPicPr>
        <p:blipFill>
          <a:blip r:embed="rId2">
            <a:lum bright="-6000" contrast="24000"/>
          </a:blip>
          <a:srcRect l="42606" t="64474" r="19473"/>
          <a:stretch>
            <a:fillRect/>
          </a:stretch>
        </p:blipFill>
        <p:spPr bwMode="auto">
          <a:xfrm>
            <a:off x="1692275" y="3509963"/>
            <a:ext cx="792163" cy="949325"/>
          </a:xfrm>
          <a:prstGeom prst="rect">
            <a:avLst/>
          </a:prstGeom>
          <a:noFill/>
        </p:spPr>
      </p:pic>
      <p:pic>
        <p:nvPicPr>
          <p:cNvPr id="69662" name="Picture 30" descr="1"/>
          <p:cNvPicPr>
            <a:picLocks noChangeAspect="1" noChangeArrowheads="1"/>
          </p:cNvPicPr>
          <p:nvPr/>
        </p:nvPicPr>
        <p:blipFill>
          <a:blip r:embed="rId2">
            <a:lum bright="-6000" contrast="24000"/>
          </a:blip>
          <a:srcRect l="42606" t="64474" r="19473"/>
          <a:stretch>
            <a:fillRect/>
          </a:stretch>
        </p:blipFill>
        <p:spPr bwMode="auto">
          <a:xfrm>
            <a:off x="1681163" y="2652713"/>
            <a:ext cx="792162" cy="949325"/>
          </a:xfrm>
          <a:prstGeom prst="rect">
            <a:avLst/>
          </a:prstGeom>
          <a:noFill/>
        </p:spPr>
      </p:pic>
      <p:sp>
        <p:nvSpPr>
          <p:cNvPr id="69663" name="Text Box 31"/>
          <p:cNvSpPr txBox="1">
            <a:spLocks noChangeArrowheads="1"/>
          </p:cNvSpPr>
          <p:nvPr/>
        </p:nvSpPr>
        <p:spPr bwMode="gray">
          <a:xfrm>
            <a:off x="2022475" y="5343525"/>
            <a:ext cx="381000" cy="457200"/>
          </a:xfrm>
          <a:prstGeom prst="rect">
            <a:avLst/>
          </a:prstGeom>
          <a:noFill/>
          <a:ln w="9525">
            <a:noFill/>
            <a:miter lim="800000"/>
            <a:headEnd/>
            <a:tailEnd/>
          </a:ln>
          <a:effectLst/>
        </p:spPr>
        <p:txBody>
          <a:bodyPr>
            <a:spAutoFit/>
          </a:bodyPr>
          <a:lstStyle/>
          <a:p>
            <a:pPr algn="ctr">
              <a:spcBef>
                <a:spcPct val="50000"/>
              </a:spcBef>
            </a:pPr>
            <a:r>
              <a:rPr lang="en-US" sz="2400" b="1"/>
              <a:t>4</a:t>
            </a:r>
          </a:p>
        </p:txBody>
      </p:sp>
      <p:sp>
        <p:nvSpPr>
          <p:cNvPr id="69664" name="Text Box 32"/>
          <p:cNvSpPr txBox="1">
            <a:spLocks noChangeArrowheads="1"/>
          </p:cNvSpPr>
          <p:nvPr/>
        </p:nvSpPr>
        <p:spPr bwMode="gray">
          <a:xfrm>
            <a:off x="2001838" y="2749550"/>
            <a:ext cx="381000" cy="457200"/>
          </a:xfrm>
          <a:prstGeom prst="rect">
            <a:avLst/>
          </a:prstGeom>
          <a:noFill/>
          <a:ln w="9525">
            <a:noFill/>
            <a:miter lim="800000"/>
            <a:headEnd/>
            <a:tailEnd/>
          </a:ln>
          <a:effectLst/>
        </p:spPr>
        <p:txBody>
          <a:bodyPr>
            <a:spAutoFit/>
          </a:bodyPr>
          <a:lstStyle/>
          <a:p>
            <a:pPr algn="ctr">
              <a:spcBef>
                <a:spcPct val="50000"/>
              </a:spcBef>
            </a:pPr>
            <a:r>
              <a:rPr lang="en-US" sz="2400" b="1" dirty="0"/>
              <a:t>1</a:t>
            </a:r>
          </a:p>
        </p:txBody>
      </p:sp>
      <p:sp>
        <p:nvSpPr>
          <p:cNvPr id="69665" name="Text Box 33"/>
          <p:cNvSpPr txBox="1">
            <a:spLocks noChangeArrowheads="1"/>
          </p:cNvSpPr>
          <p:nvPr/>
        </p:nvSpPr>
        <p:spPr bwMode="gray">
          <a:xfrm>
            <a:off x="2014538" y="3608388"/>
            <a:ext cx="381000" cy="457200"/>
          </a:xfrm>
          <a:prstGeom prst="rect">
            <a:avLst/>
          </a:prstGeom>
          <a:noFill/>
          <a:ln w="9525">
            <a:noFill/>
            <a:miter lim="800000"/>
            <a:headEnd/>
            <a:tailEnd/>
          </a:ln>
          <a:effectLst/>
        </p:spPr>
        <p:txBody>
          <a:bodyPr>
            <a:spAutoFit/>
          </a:bodyPr>
          <a:lstStyle/>
          <a:p>
            <a:pPr algn="ctr">
              <a:spcBef>
                <a:spcPct val="50000"/>
              </a:spcBef>
            </a:pPr>
            <a:r>
              <a:rPr lang="en-US" sz="2400" b="1"/>
              <a:t>2</a:t>
            </a:r>
          </a:p>
        </p:txBody>
      </p:sp>
      <p:sp>
        <p:nvSpPr>
          <p:cNvPr id="69666" name="Text Box 34"/>
          <p:cNvSpPr txBox="1">
            <a:spLocks noChangeArrowheads="1"/>
          </p:cNvSpPr>
          <p:nvPr/>
        </p:nvSpPr>
        <p:spPr bwMode="gray">
          <a:xfrm>
            <a:off x="2014538" y="4495800"/>
            <a:ext cx="381000" cy="457200"/>
          </a:xfrm>
          <a:prstGeom prst="rect">
            <a:avLst/>
          </a:prstGeom>
          <a:noFill/>
          <a:ln w="9525">
            <a:noFill/>
            <a:miter lim="800000"/>
            <a:headEnd/>
            <a:tailEnd/>
          </a:ln>
          <a:effectLst/>
        </p:spPr>
        <p:txBody>
          <a:bodyPr>
            <a:spAutoFit/>
          </a:bodyPr>
          <a:lstStyle/>
          <a:p>
            <a:pPr algn="ctr">
              <a:spcBef>
                <a:spcPct val="50000"/>
              </a:spcBef>
            </a:pPr>
            <a:r>
              <a:rPr lang="en-US" sz="2400" b="1"/>
              <a:t>3</a:t>
            </a:r>
          </a:p>
        </p:txBody>
      </p:sp>
      <p:sp>
        <p:nvSpPr>
          <p:cNvPr id="69667" name="Rectangle 35"/>
          <p:cNvSpPr>
            <a:spLocks noGrp="1" noChangeArrowheads="1"/>
          </p:cNvSpPr>
          <p:nvPr>
            <p:ph type="title"/>
          </p:nvPr>
        </p:nvSpPr>
        <p:spPr/>
        <p:txBody>
          <a:bodyPr/>
          <a:lstStyle/>
          <a:p>
            <a:r>
              <a:rPr lang="ar-DZ" sz="3200" dirty="0" smtClean="0"/>
              <a:t>محتوى </a:t>
            </a:r>
            <a:r>
              <a:rPr lang="ar-DZ" sz="3200" dirty="0" smtClean="0"/>
              <a:t>المحاضرة 3- الاتصال الخارجي</a:t>
            </a:r>
            <a:endParaRPr lang="en-US" sz="3200"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ar-DZ" sz="3200" dirty="0" smtClean="0"/>
              <a:t>الاتصال الخارجي</a:t>
            </a:r>
            <a:endParaRPr lang="en-US" sz="3200" dirty="0"/>
          </a:p>
        </p:txBody>
      </p:sp>
      <p:sp>
        <p:nvSpPr>
          <p:cNvPr id="75842" name="Rectangle 6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078" name="Rectangle 3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6" name="Rectangle 3"/>
          <p:cNvSpPr txBox="1">
            <a:spLocks noChangeArrowheads="1"/>
          </p:cNvSpPr>
          <p:nvPr/>
        </p:nvSpPr>
        <p:spPr bwMode="gray">
          <a:xfrm>
            <a:off x="428596" y="1428737"/>
            <a:ext cx="8215370" cy="478634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r" rtl="1"/>
            <a:r>
              <a:rPr lang="ar-SA" sz="3200" b="1" dirty="0" smtClean="0">
                <a:solidFill>
                  <a:schemeClr val="accent1"/>
                </a:solidFill>
              </a:rPr>
              <a:t>تعريف الاتصال الخارجي:</a:t>
            </a:r>
            <a:endParaRPr lang="fr-FR" sz="3200" dirty="0" smtClean="0">
              <a:solidFill>
                <a:schemeClr val="accent1"/>
              </a:solidFill>
            </a:endParaRPr>
          </a:p>
          <a:p>
            <a:pPr algn="just" rtl="1"/>
            <a:r>
              <a:rPr lang="ar-SA" sz="3200" dirty="0" smtClean="0"/>
              <a:t>الاتصال الخارجي هو مجموعة الوسائل والتقنيات التي تسمح بنشر رسالة على جمهور واسع وغير متجانس. وهو يتيح للمؤسسة الإعلام، لتعزيز أعمالها لدى الجمهور، والحفاظ على صورتها من خلال أي وسيلة إعلامية عملية. </a:t>
            </a:r>
            <a:endParaRPr lang="ar-DZ" sz="3200" dirty="0" smtClean="0"/>
          </a:p>
          <a:p>
            <a:pPr algn="just" rtl="1"/>
            <a:r>
              <a:rPr lang="ar-SA" sz="3200" dirty="0" smtClean="0"/>
              <a:t>يعتبر </a:t>
            </a:r>
            <a:r>
              <a:rPr lang="ar-SA" sz="3200" dirty="0" smtClean="0">
                <a:solidFill>
                  <a:schemeClr val="accent1"/>
                </a:solidFill>
              </a:rPr>
              <a:t>الاتصال الخارجي </a:t>
            </a:r>
            <a:r>
              <a:rPr lang="ar-SA" sz="3200" dirty="0" smtClean="0"/>
              <a:t>بما في ذلك </a:t>
            </a:r>
            <a:r>
              <a:rPr lang="ar-SA" sz="3200" dirty="0" smtClean="0">
                <a:solidFill>
                  <a:schemeClr val="accent1"/>
                </a:solidFill>
              </a:rPr>
              <a:t>الإشهار والترويج </a:t>
            </a:r>
            <a:r>
              <a:rPr lang="ar-SA" sz="3200" dirty="0" smtClean="0"/>
              <a:t>أمر أساسي لتكوين </a:t>
            </a:r>
            <a:r>
              <a:rPr lang="ar-SA" sz="3200" dirty="0" smtClean="0">
                <a:solidFill>
                  <a:schemeClr val="accent1"/>
                </a:solidFill>
              </a:rPr>
              <a:t>صورة المؤسسة وسمعتها التجارية</a:t>
            </a:r>
            <a:r>
              <a:rPr lang="ar-SA" sz="3200" dirty="0" smtClean="0"/>
              <a:t>. وللاتصال الخارجي تأثير مباشر على موقعها وقدرتها التنافسية، وهو يؤثر بشكل كبير على تصورات العملاء الحاليين والمحتملين.  </a:t>
            </a:r>
            <a:endParaRPr lang="fr-FR" sz="3200" dirty="0" smtClean="0"/>
          </a:p>
          <a:p>
            <a:pPr algn="just" rtl="1"/>
            <a:r>
              <a:rPr lang="ar-SA" sz="3200" dirty="0" smtClean="0"/>
              <a:t> </a:t>
            </a:r>
            <a:endParaRPr lang="ar-DZ" sz="3200" dirty="0" smtClean="0"/>
          </a:p>
          <a:p>
            <a:pPr algn="just" rtl="1"/>
            <a:endParaRPr lang="fr-FR" sz="32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ar-DZ" sz="3200" dirty="0" smtClean="0"/>
              <a:t>الاتصال الخارجي</a:t>
            </a:r>
            <a:endParaRPr lang="en-US" sz="3200" dirty="0"/>
          </a:p>
        </p:txBody>
      </p:sp>
      <p:sp>
        <p:nvSpPr>
          <p:cNvPr id="75842" name="Rectangle 6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078" name="Rectangle 3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6" name="Rectangle 3"/>
          <p:cNvSpPr txBox="1">
            <a:spLocks noChangeArrowheads="1"/>
          </p:cNvSpPr>
          <p:nvPr/>
        </p:nvSpPr>
        <p:spPr bwMode="gray">
          <a:xfrm>
            <a:off x="428596" y="1428737"/>
            <a:ext cx="8215370" cy="478634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r" rtl="1"/>
            <a:r>
              <a:rPr lang="ar-SA" sz="3200" b="1" dirty="0" smtClean="0">
                <a:solidFill>
                  <a:schemeClr val="accent1"/>
                </a:solidFill>
              </a:rPr>
              <a:t>تعريف الاتصال الخارجي:</a:t>
            </a:r>
            <a:endParaRPr lang="fr-FR" sz="3200" dirty="0" smtClean="0">
              <a:solidFill>
                <a:schemeClr val="accent1"/>
              </a:solidFill>
            </a:endParaRPr>
          </a:p>
          <a:p>
            <a:pPr algn="just" rtl="1"/>
            <a:r>
              <a:rPr lang="ar-SA" sz="3200" dirty="0" smtClean="0"/>
              <a:t>الاتصال الخارجي هو مجموعة الوسائل والتقنيات التي تسمح بنشر رسالة على جمهور واسع وغير متجانس. وهو يتيح للمؤسسة الإعلام، لتعزيز أعمالها لدى الجمهور، والحفاظ على صورتها من خلال أي وسيلة إعلامية عملية. </a:t>
            </a:r>
            <a:endParaRPr lang="ar-DZ" sz="3200" dirty="0" smtClean="0"/>
          </a:p>
          <a:p>
            <a:pPr algn="just" rtl="1"/>
            <a:r>
              <a:rPr lang="ar-SA" sz="3200" dirty="0" smtClean="0"/>
              <a:t>يعتبر </a:t>
            </a:r>
            <a:r>
              <a:rPr lang="ar-SA" sz="3200" dirty="0" smtClean="0">
                <a:solidFill>
                  <a:schemeClr val="accent1"/>
                </a:solidFill>
              </a:rPr>
              <a:t>الاتصال الخارجي </a:t>
            </a:r>
            <a:r>
              <a:rPr lang="ar-SA" sz="3200" dirty="0" smtClean="0"/>
              <a:t>بما في ذلك </a:t>
            </a:r>
            <a:r>
              <a:rPr lang="ar-SA" sz="3200" dirty="0" smtClean="0">
                <a:solidFill>
                  <a:schemeClr val="accent1"/>
                </a:solidFill>
              </a:rPr>
              <a:t>الإشهار والترويج </a:t>
            </a:r>
            <a:r>
              <a:rPr lang="ar-SA" sz="3200" dirty="0" smtClean="0"/>
              <a:t>أمر أساسي لتكوين </a:t>
            </a:r>
            <a:r>
              <a:rPr lang="ar-SA" sz="3200" dirty="0" smtClean="0">
                <a:solidFill>
                  <a:schemeClr val="accent1"/>
                </a:solidFill>
              </a:rPr>
              <a:t>صورة المؤسسة وسمعتها التجارية</a:t>
            </a:r>
            <a:r>
              <a:rPr lang="ar-SA" sz="3200" dirty="0" smtClean="0"/>
              <a:t>. وللاتصال الخارجي تأثير مباشر على موقعها وقدرتها التنافسية، وهو يؤثر بشكل كبير على تصورات العملاء الحاليين والمحتملين.  </a:t>
            </a:r>
            <a:endParaRPr lang="fr-FR" sz="3200" dirty="0" smtClean="0"/>
          </a:p>
          <a:p>
            <a:pPr algn="just" rtl="1"/>
            <a:r>
              <a:rPr lang="ar-SA" sz="3200" dirty="0" smtClean="0"/>
              <a:t> </a:t>
            </a:r>
            <a:endParaRPr lang="ar-DZ" sz="3200" dirty="0" smtClean="0"/>
          </a:p>
          <a:p>
            <a:pPr algn="just" rtl="1"/>
            <a:endParaRPr lang="fr-FR" sz="32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ar-DZ" dirty="0" smtClean="0"/>
              <a:t>الاتصال الخارجي</a:t>
            </a:r>
            <a:endParaRPr lang="en-US" dirty="0"/>
          </a:p>
        </p:txBody>
      </p:sp>
      <p:sp>
        <p:nvSpPr>
          <p:cNvPr id="75842" name="Rectangle 6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grpSp>
        <p:nvGrpSpPr>
          <p:cNvPr id="2" name="Group 3"/>
          <p:cNvGrpSpPr>
            <a:grpSpLocks/>
          </p:cNvGrpSpPr>
          <p:nvPr/>
        </p:nvGrpSpPr>
        <p:grpSpPr bwMode="auto">
          <a:xfrm>
            <a:off x="2362200" y="2517775"/>
            <a:ext cx="3962400" cy="3730625"/>
            <a:chOff x="184" y="2688"/>
            <a:chExt cx="1268" cy="1194"/>
          </a:xfrm>
        </p:grpSpPr>
        <p:sp>
          <p:nvSpPr>
            <p:cNvPr id="125" name="Freeform 4"/>
            <p:cNvSpPr>
              <a:spLocks/>
            </p:cNvSpPr>
            <p:nvPr/>
          </p:nvSpPr>
          <p:spPr bwMode="ltGray">
            <a:xfrm>
              <a:off x="184" y="2692"/>
              <a:ext cx="770" cy="942"/>
            </a:xfrm>
            <a:custGeom>
              <a:avLst/>
              <a:gdLst/>
              <a:ahLst/>
              <a:cxnLst>
                <a:cxn ang="0">
                  <a:pos x="636" y="0"/>
                </a:cxn>
                <a:cxn ang="0">
                  <a:pos x="770" y="602"/>
                </a:cxn>
                <a:cxn ang="0">
                  <a:pos x="270" y="942"/>
                </a:cxn>
                <a:cxn ang="0">
                  <a:pos x="0" y="216"/>
                </a:cxn>
                <a:cxn ang="0">
                  <a:pos x="636" y="0"/>
                </a:cxn>
              </a:cxnLst>
              <a:rect l="0" t="0" r="r" b="b"/>
              <a:pathLst>
                <a:path w="770" h="942">
                  <a:moveTo>
                    <a:pt x="636" y="0"/>
                  </a:moveTo>
                  <a:lnTo>
                    <a:pt x="770" y="602"/>
                  </a:lnTo>
                  <a:lnTo>
                    <a:pt x="270" y="942"/>
                  </a:lnTo>
                  <a:lnTo>
                    <a:pt x="0" y="216"/>
                  </a:lnTo>
                  <a:lnTo>
                    <a:pt x="636" y="0"/>
                  </a:lnTo>
                  <a:close/>
                </a:path>
              </a:pathLst>
            </a:custGeom>
            <a:solidFill>
              <a:schemeClr val="accent1">
                <a:alpha val="50000"/>
              </a:schemeClr>
            </a:solidFill>
            <a:ln w="9525" cap="flat" cmpd="sng">
              <a:noFill/>
              <a:prstDash val="solid"/>
              <a:round/>
              <a:headEnd type="none" w="med" len="med"/>
              <a:tailEnd type="none" w="med" len="med"/>
            </a:ln>
            <a:effectLst/>
          </p:spPr>
          <p:txBody>
            <a:bodyPr wrap="none" anchor="ctr"/>
            <a:lstStyle/>
            <a:p>
              <a:endParaRPr lang="fr-FR"/>
            </a:p>
          </p:txBody>
        </p:sp>
        <p:sp>
          <p:nvSpPr>
            <p:cNvPr id="126" name="Freeform 5"/>
            <p:cNvSpPr>
              <a:spLocks/>
            </p:cNvSpPr>
            <p:nvPr/>
          </p:nvSpPr>
          <p:spPr bwMode="ltGray">
            <a:xfrm>
              <a:off x="816" y="2688"/>
              <a:ext cx="636" cy="724"/>
            </a:xfrm>
            <a:custGeom>
              <a:avLst/>
              <a:gdLst/>
              <a:ahLst/>
              <a:cxnLst>
                <a:cxn ang="0">
                  <a:pos x="0" y="2"/>
                </a:cxn>
                <a:cxn ang="0">
                  <a:pos x="138" y="606"/>
                </a:cxn>
                <a:cxn ang="0">
                  <a:pos x="636" y="724"/>
                </a:cxn>
                <a:cxn ang="0">
                  <a:pos x="574" y="0"/>
                </a:cxn>
                <a:cxn ang="0">
                  <a:pos x="0" y="2"/>
                </a:cxn>
              </a:cxnLst>
              <a:rect l="0" t="0" r="r" b="b"/>
              <a:pathLst>
                <a:path w="636" h="724">
                  <a:moveTo>
                    <a:pt x="0" y="2"/>
                  </a:moveTo>
                  <a:lnTo>
                    <a:pt x="138" y="606"/>
                  </a:lnTo>
                  <a:lnTo>
                    <a:pt x="636" y="724"/>
                  </a:lnTo>
                  <a:lnTo>
                    <a:pt x="574" y="0"/>
                  </a:lnTo>
                  <a:lnTo>
                    <a:pt x="0" y="2"/>
                  </a:lnTo>
                  <a:close/>
                </a:path>
              </a:pathLst>
            </a:custGeom>
            <a:solidFill>
              <a:schemeClr val="accent1">
                <a:alpha val="50000"/>
              </a:schemeClr>
            </a:solidFill>
            <a:ln w="9525" cap="flat" cmpd="sng">
              <a:noFill/>
              <a:prstDash val="solid"/>
              <a:round/>
              <a:headEnd type="none" w="med" len="med"/>
              <a:tailEnd type="none" w="med" len="med"/>
            </a:ln>
            <a:effectLst/>
          </p:spPr>
          <p:txBody>
            <a:bodyPr wrap="none" anchor="ctr"/>
            <a:lstStyle/>
            <a:p>
              <a:endParaRPr lang="fr-FR"/>
            </a:p>
          </p:txBody>
        </p:sp>
        <p:sp>
          <p:nvSpPr>
            <p:cNvPr id="127" name="Freeform 6"/>
            <p:cNvSpPr>
              <a:spLocks/>
            </p:cNvSpPr>
            <p:nvPr/>
          </p:nvSpPr>
          <p:spPr bwMode="ltGray">
            <a:xfrm>
              <a:off x="452" y="3296"/>
              <a:ext cx="998" cy="586"/>
            </a:xfrm>
            <a:custGeom>
              <a:avLst/>
              <a:gdLst/>
              <a:ahLst/>
              <a:cxnLst>
                <a:cxn ang="0">
                  <a:pos x="0" y="340"/>
                </a:cxn>
                <a:cxn ang="0">
                  <a:pos x="500" y="0"/>
                </a:cxn>
                <a:cxn ang="0">
                  <a:pos x="998" y="116"/>
                </a:cxn>
                <a:cxn ang="0">
                  <a:pos x="540" y="586"/>
                </a:cxn>
                <a:cxn ang="0">
                  <a:pos x="0" y="340"/>
                </a:cxn>
              </a:cxnLst>
              <a:rect l="0" t="0" r="r" b="b"/>
              <a:pathLst>
                <a:path w="998" h="586">
                  <a:moveTo>
                    <a:pt x="0" y="340"/>
                  </a:moveTo>
                  <a:lnTo>
                    <a:pt x="500" y="0"/>
                  </a:lnTo>
                  <a:lnTo>
                    <a:pt x="998" y="116"/>
                  </a:lnTo>
                  <a:lnTo>
                    <a:pt x="540" y="586"/>
                  </a:lnTo>
                  <a:lnTo>
                    <a:pt x="0" y="340"/>
                  </a:lnTo>
                  <a:close/>
                </a:path>
              </a:pathLst>
            </a:custGeom>
            <a:solidFill>
              <a:schemeClr val="accent1">
                <a:alpha val="80000"/>
              </a:schemeClr>
            </a:solidFill>
            <a:ln w="9525" cap="flat" cmpd="sng">
              <a:noFill/>
              <a:prstDash val="solid"/>
              <a:round/>
              <a:headEnd type="none" w="med" len="med"/>
              <a:tailEnd type="none" w="med" len="med"/>
            </a:ln>
            <a:effectLst/>
          </p:spPr>
          <p:txBody>
            <a:bodyPr wrap="none" anchor="ctr"/>
            <a:lstStyle/>
            <a:p>
              <a:endParaRPr lang="fr-FR"/>
            </a:p>
          </p:txBody>
        </p:sp>
      </p:grpSp>
      <p:grpSp>
        <p:nvGrpSpPr>
          <p:cNvPr id="3" name="Group 7"/>
          <p:cNvGrpSpPr>
            <a:grpSpLocks/>
          </p:cNvGrpSpPr>
          <p:nvPr/>
        </p:nvGrpSpPr>
        <p:grpSpPr bwMode="auto">
          <a:xfrm>
            <a:off x="2803525" y="2819400"/>
            <a:ext cx="3203575" cy="3016250"/>
            <a:chOff x="184" y="2688"/>
            <a:chExt cx="1268" cy="1194"/>
          </a:xfrm>
        </p:grpSpPr>
        <p:sp>
          <p:nvSpPr>
            <p:cNvPr id="129" name="Freeform 8"/>
            <p:cNvSpPr>
              <a:spLocks/>
            </p:cNvSpPr>
            <p:nvPr/>
          </p:nvSpPr>
          <p:spPr bwMode="gray">
            <a:xfrm>
              <a:off x="184" y="2692"/>
              <a:ext cx="770" cy="942"/>
            </a:xfrm>
            <a:custGeom>
              <a:avLst/>
              <a:gdLst/>
              <a:ahLst/>
              <a:cxnLst>
                <a:cxn ang="0">
                  <a:pos x="636" y="0"/>
                </a:cxn>
                <a:cxn ang="0">
                  <a:pos x="770" y="602"/>
                </a:cxn>
                <a:cxn ang="0">
                  <a:pos x="270" y="942"/>
                </a:cxn>
                <a:cxn ang="0">
                  <a:pos x="0" y="216"/>
                </a:cxn>
                <a:cxn ang="0">
                  <a:pos x="636" y="0"/>
                </a:cxn>
              </a:cxnLst>
              <a:rect l="0" t="0" r="r" b="b"/>
              <a:pathLst>
                <a:path w="770" h="942">
                  <a:moveTo>
                    <a:pt x="636" y="0"/>
                  </a:moveTo>
                  <a:lnTo>
                    <a:pt x="770" y="602"/>
                  </a:lnTo>
                  <a:lnTo>
                    <a:pt x="270" y="942"/>
                  </a:lnTo>
                  <a:lnTo>
                    <a:pt x="0" y="216"/>
                  </a:lnTo>
                  <a:lnTo>
                    <a:pt x="636" y="0"/>
                  </a:lnTo>
                  <a:close/>
                </a:path>
              </a:pathLst>
            </a:custGeom>
            <a:gradFill rotWithShape="1">
              <a:gsLst>
                <a:gs pos="0">
                  <a:schemeClr val="accent2">
                    <a:gamma/>
                    <a:tint val="63529"/>
                    <a:invGamma/>
                  </a:schemeClr>
                </a:gs>
                <a:gs pos="100000">
                  <a:schemeClr val="accent2"/>
                </a:gs>
              </a:gsLst>
              <a:lin ang="2700000" scaled="1"/>
            </a:gradFill>
            <a:ln w="9525" cap="flat" cmpd="sng">
              <a:noFill/>
              <a:prstDash val="solid"/>
              <a:round/>
              <a:headEnd type="none" w="med" len="med"/>
              <a:tailEnd type="none" w="med" len="med"/>
            </a:ln>
            <a:effectLst/>
          </p:spPr>
          <p:txBody>
            <a:bodyPr wrap="none" anchor="ctr"/>
            <a:lstStyle/>
            <a:p>
              <a:endParaRPr lang="fr-FR"/>
            </a:p>
          </p:txBody>
        </p:sp>
        <p:sp>
          <p:nvSpPr>
            <p:cNvPr id="130" name="Freeform 9"/>
            <p:cNvSpPr>
              <a:spLocks/>
            </p:cNvSpPr>
            <p:nvPr/>
          </p:nvSpPr>
          <p:spPr bwMode="gray">
            <a:xfrm>
              <a:off x="816" y="2688"/>
              <a:ext cx="636" cy="724"/>
            </a:xfrm>
            <a:custGeom>
              <a:avLst/>
              <a:gdLst/>
              <a:ahLst/>
              <a:cxnLst>
                <a:cxn ang="0">
                  <a:pos x="0" y="2"/>
                </a:cxn>
                <a:cxn ang="0">
                  <a:pos x="138" y="606"/>
                </a:cxn>
                <a:cxn ang="0">
                  <a:pos x="636" y="724"/>
                </a:cxn>
                <a:cxn ang="0">
                  <a:pos x="574" y="0"/>
                </a:cxn>
                <a:cxn ang="0">
                  <a:pos x="0" y="2"/>
                </a:cxn>
              </a:cxnLst>
              <a:rect l="0" t="0" r="r" b="b"/>
              <a:pathLst>
                <a:path w="636" h="724">
                  <a:moveTo>
                    <a:pt x="0" y="2"/>
                  </a:moveTo>
                  <a:lnTo>
                    <a:pt x="138" y="606"/>
                  </a:lnTo>
                  <a:lnTo>
                    <a:pt x="636" y="724"/>
                  </a:lnTo>
                  <a:lnTo>
                    <a:pt x="574" y="0"/>
                  </a:lnTo>
                  <a:lnTo>
                    <a:pt x="0" y="2"/>
                  </a:lnTo>
                  <a:close/>
                </a:path>
              </a:pathLst>
            </a:custGeom>
            <a:gradFill rotWithShape="1">
              <a:gsLst>
                <a:gs pos="0">
                  <a:schemeClr val="accent2"/>
                </a:gs>
                <a:gs pos="100000">
                  <a:schemeClr val="accent2">
                    <a:gamma/>
                    <a:tint val="69804"/>
                    <a:invGamma/>
                  </a:schemeClr>
                </a:gs>
              </a:gsLst>
              <a:lin ang="0" scaled="1"/>
            </a:gradFill>
            <a:ln w="9525" cap="flat" cmpd="sng">
              <a:noFill/>
              <a:prstDash val="solid"/>
              <a:round/>
              <a:headEnd type="none" w="med" len="med"/>
              <a:tailEnd type="none" w="med" len="med"/>
            </a:ln>
            <a:effectLst/>
          </p:spPr>
          <p:txBody>
            <a:bodyPr wrap="none" anchor="ctr"/>
            <a:lstStyle/>
            <a:p>
              <a:endParaRPr lang="fr-FR"/>
            </a:p>
          </p:txBody>
        </p:sp>
        <p:sp>
          <p:nvSpPr>
            <p:cNvPr id="131" name="Freeform 10"/>
            <p:cNvSpPr>
              <a:spLocks/>
            </p:cNvSpPr>
            <p:nvPr/>
          </p:nvSpPr>
          <p:spPr bwMode="gray">
            <a:xfrm>
              <a:off x="452" y="3296"/>
              <a:ext cx="998" cy="586"/>
            </a:xfrm>
            <a:custGeom>
              <a:avLst/>
              <a:gdLst/>
              <a:ahLst/>
              <a:cxnLst>
                <a:cxn ang="0">
                  <a:pos x="0" y="340"/>
                </a:cxn>
                <a:cxn ang="0">
                  <a:pos x="500" y="0"/>
                </a:cxn>
                <a:cxn ang="0">
                  <a:pos x="998" y="116"/>
                </a:cxn>
                <a:cxn ang="0">
                  <a:pos x="540" y="586"/>
                </a:cxn>
                <a:cxn ang="0">
                  <a:pos x="0" y="340"/>
                </a:cxn>
              </a:cxnLst>
              <a:rect l="0" t="0" r="r" b="b"/>
              <a:pathLst>
                <a:path w="998" h="586">
                  <a:moveTo>
                    <a:pt x="0" y="340"/>
                  </a:moveTo>
                  <a:lnTo>
                    <a:pt x="500" y="0"/>
                  </a:lnTo>
                  <a:lnTo>
                    <a:pt x="998" y="116"/>
                  </a:lnTo>
                  <a:lnTo>
                    <a:pt x="540" y="586"/>
                  </a:lnTo>
                  <a:lnTo>
                    <a:pt x="0" y="340"/>
                  </a:lnTo>
                  <a:close/>
                </a:path>
              </a:pathLst>
            </a:custGeom>
            <a:gradFill rotWithShape="1">
              <a:gsLst>
                <a:gs pos="0">
                  <a:schemeClr val="accent2">
                    <a:gamma/>
                    <a:shade val="75686"/>
                    <a:invGamma/>
                  </a:schemeClr>
                </a:gs>
                <a:gs pos="100000">
                  <a:schemeClr val="accent2"/>
                </a:gs>
              </a:gsLst>
              <a:lin ang="5400000" scaled="1"/>
            </a:gradFill>
            <a:ln w="9525" cap="flat" cmpd="sng">
              <a:noFill/>
              <a:prstDash val="solid"/>
              <a:round/>
              <a:headEnd type="none" w="med" len="med"/>
              <a:tailEnd type="none" w="med" len="med"/>
            </a:ln>
            <a:effectLst/>
          </p:spPr>
          <p:txBody>
            <a:bodyPr wrap="none" anchor="ctr"/>
            <a:lstStyle/>
            <a:p>
              <a:endParaRPr lang="fr-FR"/>
            </a:p>
          </p:txBody>
        </p:sp>
      </p:grpSp>
      <p:sp>
        <p:nvSpPr>
          <p:cNvPr id="132" name="Rectangle 11"/>
          <p:cNvSpPr>
            <a:spLocks noChangeArrowheads="1"/>
          </p:cNvSpPr>
          <p:nvPr/>
        </p:nvSpPr>
        <p:spPr bwMode="auto">
          <a:xfrm>
            <a:off x="1357290" y="1214422"/>
            <a:ext cx="4616463" cy="904863"/>
          </a:xfrm>
          <a:prstGeom prst="rect">
            <a:avLst/>
          </a:prstGeom>
          <a:noFill/>
          <a:ln w="9525" algn="ctr">
            <a:noFill/>
            <a:miter lim="800000"/>
            <a:headEnd/>
            <a:tailEnd/>
          </a:ln>
          <a:effectLst/>
        </p:spPr>
        <p:txBody>
          <a:bodyPr wrap="square">
            <a:spAutoFit/>
          </a:bodyPr>
          <a:lstStyle/>
          <a:p>
            <a:pPr algn="just" rtl="1" eaLnBrk="0" hangingPunct="0">
              <a:lnSpc>
                <a:spcPct val="110000"/>
              </a:lnSpc>
              <a:buClr>
                <a:srgbClr val="D7181F"/>
              </a:buClr>
              <a:buFont typeface="Wingdings" pitchFamily="2" charset="2"/>
              <a:buNone/>
            </a:pPr>
            <a:r>
              <a:rPr lang="ar-DZ" sz="1600" dirty="0" smtClean="0"/>
              <a:t>الاتصال الخارجي ينفذ </a:t>
            </a:r>
            <a:r>
              <a:rPr lang="ar-SA" sz="1600" dirty="0" smtClean="0"/>
              <a:t>إجراءات وأدوات موجهة</a:t>
            </a:r>
            <a:r>
              <a:rPr lang="ar-DZ" sz="1600" dirty="0" smtClean="0"/>
              <a:t> </a:t>
            </a:r>
            <a:r>
              <a:rPr lang="ar-SA" sz="1600" dirty="0" smtClean="0"/>
              <a:t>للاتصال بشأن الصورة التي تختارها </a:t>
            </a:r>
            <a:r>
              <a:rPr lang="ar-DZ" sz="1600" dirty="0" smtClean="0"/>
              <a:t>المؤسسة </a:t>
            </a:r>
            <a:r>
              <a:rPr lang="ar-SA" sz="1600" dirty="0" smtClean="0"/>
              <a:t>لتقديمها للجمهور</a:t>
            </a:r>
            <a:r>
              <a:rPr lang="ar-DZ" sz="1600" dirty="0" smtClean="0"/>
              <a:t>،</a:t>
            </a:r>
            <a:r>
              <a:rPr lang="ar-SA" sz="1600" dirty="0" smtClean="0"/>
              <a:t> وللمساهمة في إنجاح وتطوير المؤسسة</a:t>
            </a:r>
            <a:endParaRPr lang="en-US" sz="1600" b="0" dirty="0">
              <a:cs typeface="Arial" charset="0"/>
            </a:endParaRPr>
          </a:p>
        </p:txBody>
      </p:sp>
      <p:sp>
        <p:nvSpPr>
          <p:cNvPr id="133" name="Text Box 12"/>
          <p:cNvSpPr txBox="1">
            <a:spLocks noChangeArrowheads="1"/>
          </p:cNvSpPr>
          <p:nvPr/>
        </p:nvSpPr>
        <p:spPr bwMode="gray">
          <a:xfrm>
            <a:off x="3717925" y="3962400"/>
            <a:ext cx="1412567" cy="830997"/>
          </a:xfrm>
          <a:prstGeom prst="rect">
            <a:avLst/>
          </a:prstGeom>
          <a:noFill/>
          <a:ln w="9525" algn="ctr">
            <a:noFill/>
            <a:miter lim="800000"/>
            <a:headEnd/>
            <a:tailEnd/>
          </a:ln>
          <a:effectLst>
            <a:outerShdw dist="35921" dir="2700000" algn="ctr" rotWithShape="0">
              <a:srgbClr val="292929"/>
            </a:outerShdw>
          </a:effectLst>
        </p:spPr>
        <p:txBody>
          <a:bodyPr wrap="none">
            <a:spAutoFit/>
          </a:bodyPr>
          <a:lstStyle/>
          <a:p>
            <a:pPr algn="ctr"/>
            <a:r>
              <a:rPr lang="ar-DZ" sz="4800" dirty="0" smtClean="0">
                <a:cs typeface="Arial" charset="0"/>
              </a:rPr>
              <a:t>أهداف</a:t>
            </a:r>
            <a:endParaRPr lang="en-US" sz="4800" dirty="0">
              <a:cs typeface="Arial" charset="0"/>
            </a:endParaRPr>
          </a:p>
        </p:txBody>
      </p:sp>
      <p:grpSp>
        <p:nvGrpSpPr>
          <p:cNvPr id="4" name="Group 13"/>
          <p:cNvGrpSpPr>
            <a:grpSpLocks/>
          </p:cNvGrpSpPr>
          <p:nvPr/>
        </p:nvGrpSpPr>
        <p:grpSpPr bwMode="auto">
          <a:xfrm rot="4976862" flipH="1">
            <a:off x="5632450" y="2806700"/>
            <a:ext cx="323850" cy="311150"/>
            <a:chOff x="1944" y="1111"/>
            <a:chExt cx="204" cy="196"/>
          </a:xfrm>
        </p:grpSpPr>
        <p:pic>
          <p:nvPicPr>
            <p:cNvPr id="135" name="Picture 14" descr="circuler_1"/>
            <p:cNvPicPr>
              <a:picLocks noChangeAspect="1" noChangeArrowheads="1"/>
            </p:cNvPicPr>
            <p:nvPr/>
          </p:nvPicPr>
          <p:blipFill>
            <a:blip r:embed="rId2" cstate="print"/>
            <a:srcRect/>
            <a:stretch>
              <a:fillRect/>
            </a:stretch>
          </p:blipFill>
          <p:spPr bwMode="gray">
            <a:xfrm flipH="1">
              <a:off x="1961" y="1124"/>
              <a:ext cx="174" cy="172"/>
            </a:xfrm>
            <a:prstGeom prst="rect">
              <a:avLst/>
            </a:prstGeom>
            <a:noFill/>
          </p:spPr>
        </p:pic>
        <p:sp>
          <p:nvSpPr>
            <p:cNvPr id="136" name="Oval 15"/>
            <p:cNvSpPr>
              <a:spLocks noChangeArrowheads="1"/>
            </p:cNvSpPr>
            <p:nvPr/>
          </p:nvSpPr>
          <p:spPr bwMode="gray">
            <a:xfrm flipH="1">
              <a:off x="1962" y="1124"/>
              <a:ext cx="173" cy="172"/>
            </a:xfrm>
            <a:prstGeom prst="ellipse">
              <a:avLst/>
            </a:prstGeom>
            <a:gradFill rotWithShape="1">
              <a:gsLst>
                <a:gs pos="0">
                  <a:srgbClr val="FFFF00">
                    <a:gamma/>
                    <a:shade val="46275"/>
                    <a:invGamma/>
                  </a:srgbClr>
                </a:gs>
                <a:gs pos="50000">
                  <a:srgbClr val="FFFF00">
                    <a:alpha val="50000"/>
                  </a:srgbClr>
                </a:gs>
                <a:gs pos="100000">
                  <a:srgbClr val="FFFF00">
                    <a:gamma/>
                    <a:shade val="46275"/>
                    <a:invGamma/>
                  </a:srgbClr>
                </a:gs>
              </a:gsLst>
              <a:lin ang="5400000" scaled="1"/>
            </a:gradFill>
            <a:ln w="9525" algn="ctr">
              <a:noFill/>
              <a:round/>
              <a:headEnd/>
              <a:tailEnd/>
            </a:ln>
            <a:effectLst/>
          </p:spPr>
          <p:txBody>
            <a:bodyPr wrap="none" anchor="ctr"/>
            <a:lstStyle/>
            <a:p>
              <a:endParaRPr lang="fr-FR"/>
            </a:p>
          </p:txBody>
        </p:sp>
        <p:grpSp>
          <p:nvGrpSpPr>
            <p:cNvPr id="5" name="Group 16"/>
            <p:cNvGrpSpPr>
              <a:grpSpLocks/>
            </p:cNvGrpSpPr>
            <p:nvPr/>
          </p:nvGrpSpPr>
          <p:grpSpPr bwMode="auto">
            <a:xfrm rot="1297425" flipV="1">
              <a:off x="1969" y="1253"/>
              <a:ext cx="150" cy="36"/>
              <a:chOff x="2528" y="1060"/>
              <a:chExt cx="894" cy="236"/>
            </a:xfrm>
          </p:grpSpPr>
          <p:grpSp>
            <p:nvGrpSpPr>
              <p:cNvPr id="6" name="Group 17"/>
              <p:cNvGrpSpPr>
                <a:grpSpLocks/>
              </p:cNvGrpSpPr>
              <p:nvPr/>
            </p:nvGrpSpPr>
            <p:grpSpPr bwMode="auto">
              <a:xfrm>
                <a:off x="2528" y="1060"/>
                <a:ext cx="742" cy="186"/>
                <a:chOff x="1565" y="2568"/>
                <a:chExt cx="1118" cy="279"/>
              </a:xfrm>
            </p:grpSpPr>
            <p:sp>
              <p:nvSpPr>
                <p:cNvPr id="146" name="AutoShape 18"/>
                <p:cNvSpPr>
                  <a:spLocks noChangeArrowheads="1"/>
                </p:cNvSpPr>
                <p:nvPr/>
              </p:nvSpPr>
              <p:spPr bwMode="gray">
                <a:xfrm rot="5263130">
                  <a:off x="1859" y="2274"/>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147" name="AutoShape 19"/>
                <p:cNvSpPr>
                  <a:spLocks noChangeArrowheads="1"/>
                </p:cNvSpPr>
                <p:nvPr/>
              </p:nvSpPr>
              <p:spPr bwMode="gray">
                <a:xfrm rot="6078281">
                  <a:off x="1995" y="2274"/>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148" name="AutoShape 20"/>
                <p:cNvSpPr>
                  <a:spLocks noChangeArrowheads="1"/>
                </p:cNvSpPr>
                <p:nvPr/>
              </p:nvSpPr>
              <p:spPr bwMode="gray">
                <a:xfrm rot="6373927">
                  <a:off x="2071" y="2296"/>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149" name="AutoShape 21"/>
                <p:cNvSpPr>
                  <a:spLocks noChangeArrowheads="1"/>
                </p:cNvSpPr>
                <p:nvPr/>
              </p:nvSpPr>
              <p:spPr bwMode="gray">
                <a:xfrm rot="6906312">
                  <a:off x="2161" y="2326"/>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grpSp>
          <p:grpSp>
            <p:nvGrpSpPr>
              <p:cNvPr id="7" name="Group 22"/>
              <p:cNvGrpSpPr>
                <a:grpSpLocks/>
              </p:cNvGrpSpPr>
              <p:nvPr/>
            </p:nvGrpSpPr>
            <p:grpSpPr bwMode="auto">
              <a:xfrm rot="1353540">
                <a:off x="2680" y="1110"/>
                <a:ext cx="742" cy="186"/>
                <a:chOff x="1565" y="2568"/>
                <a:chExt cx="1118" cy="279"/>
              </a:xfrm>
            </p:grpSpPr>
            <p:sp>
              <p:nvSpPr>
                <p:cNvPr id="142" name="AutoShape 23"/>
                <p:cNvSpPr>
                  <a:spLocks noChangeArrowheads="1"/>
                </p:cNvSpPr>
                <p:nvPr/>
              </p:nvSpPr>
              <p:spPr bwMode="gray">
                <a:xfrm rot="5263130">
                  <a:off x="1859" y="2274"/>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143" name="AutoShape 24"/>
                <p:cNvSpPr>
                  <a:spLocks noChangeArrowheads="1"/>
                </p:cNvSpPr>
                <p:nvPr/>
              </p:nvSpPr>
              <p:spPr bwMode="gray">
                <a:xfrm rot="6078281">
                  <a:off x="1995" y="2274"/>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144" name="AutoShape 25"/>
                <p:cNvSpPr>
                  <a:spLocks noChangeArrowheads="1"/>
                </p:cNvSpPr>
                <p:nvPr/>
              </p:nvSpPr>
              <p:spPr bwMode="gray">
                <a:xfrm rot="6373927">
                  <a:off x="2071" y="2296"/>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145" name="AutoShape 26"/>
                <p:cNvSpPr>
                  <a:spLocks noChangeArrowheads="1"/>
                </p:cNvSpPr>
                <p:nvPr/>
              </p:nvSpPr>
              <p:spPr bwMode="gray">
                <a:xfrm rot="6906312">
                  <a:off x="2161" y="2326"/>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grpSp>
        </p:grpSp>
        <p:sp>
          <p:nvSpPr>
            <p:cNvPr id="138" name="Arc 27"/>
            <p:cNvSpPr>
              <a:spLocks/>
            </p:cNvSpPr>
            <p:nvPr/>
          </p:nvSpPr>
          <p:spPr bwMode="gray">
            <a:xfrm rot="25447716">
              <a:off x="1948" y="1107"/>
              <a:ext cx="196" cy="204"/>
            </a:xfrm>
            <a:custGeom>
              <a:avLst/>
              <a:gdLst>
                <a:gd name="G0" fmla="+- 21600 0 0"/>
                <a:gd name="G1" fmla="+- 21600 0 0"/>
                <a:gd name="G2" fmla="+- 21600 0 0"/>
                <a:gd name="T0" fmla="*/ 3603 w 43200"/>
                <a:gd name="T1" fmla="*/ 33545 h 43155"/>
                <a:gd name="T2" fmla="*/ 22996 w 43200"/>
                <a:gd name="T3" fmla="*/ 43155 h 43155"/>
                <a:gd name="T4" fmla="*/ 21600 w 43200"/>
                <a:gd name="T5" fmla="*/ 21600 h 43155"/>
              </a:gdLst>
              <a:ahLst/>
              <a:cxnLst>
                <a:cxn ang="0">
                  <a:pos x="T0" y="T1"/>
                </a:cxn>
                <a:cxn ang="0">
                  <a:pos x="T2" y="T3"/>
                </a:cxn>
                <a:cxn ang="0">
                  <a:pos x="T4" y="T5"/>
                </a:cxn>
              </a:cxnLst>
              <a:rect l="0" t="0" r="r" b="b"/>
              <a:pathLst>
                <a:path w="43200" h="43155" fill="none" extrusionOk="0">
                  <a:moveTo>
                    <a:pt x="3603" y="33544"/>
                  </a:moveTo>
                  <a:cubicBezTo>
                    <a:pt x="1253" y="30004"/>
                    <a:pt x="0" y="25849"/>
                    <a:pt x="0" y="21600"/>
                  </a:cubicBezTo>
                  <a:cubicBezTo>
                    <a:pt x="0" y="9670"/>
                    <a:pt x="9670" y="0"/>
                    <a:pt x="21600" y="0"/>
                  </a:cubicBezTo>
                  <a:cubicBezTo>
                    <a:pt x="33529" y="0"/>
                    <a:pt x="43200" y="9670"/>
                    <a:pt x="43200" y="21600"/>
                  </a:cubicBezTo>
                  <a:cubicBezTo>
                    <a:pt x="43200" y="32987"/>
                    <a:pt x="34359" y="42418"/>
                    <a:pt x="22995" y="43154"/>
                  </a:cubicBezTo>
                </a:path>
                <a:path w="43200" h="43155" stroke="0" extrusionOk="0">
                  <a:moveTo>
                    <a:pt x="3603" y="33544"/>
                  </a:moveTo>
                  <a:cubicBezTo>
                    <a:pt x="1253" y="30004"/>
                    <a:pt x="0" y="25849"/>
                    <a:pt x="0" y="21600"/>
                  </a:cubicBezTo>
                  <a:cubicBezTo>
                    <a:pt x="0" y="9670"/>
                    <a:pt x="9670" y="0"/>
                    <a:pt x="21600" y="0"/>
                  </a:cubicBezTo>
                  <a:cubicBezTo>
                    <a:pt x="33529" y="0"/>
                    <a:pt x="43200" y="9670"/>
                    <a:pt x="43200" y="21600"/>
                  </a:cubicBezTo>
                  <a:cubicBezTo>
                    <a:pt x="43200" y="32987"/>
                    <a:pt x="34359" y="42418"/>
                    <a:pt x="22995" y="43154"/>
                  </a:cubicBezTo>
                  <a:lnTo>
                    <a:pt x="21600" y="21600"/>
                  </a:lnTo>
                  <a:close/>
                </a:path>
              </a:pathLst>
            </a:custGeom>
            <a:noFill/>
            <a:ln w="12700">
              <a:solidFill>
                <a:srgbClr val="000000"/>
              </a:solidFill>
              <a:prstDash val="sysDot"/>
              <a:round/>
              <a:headEnd/>
              <a:tailEnd type="triangle" w="sm" len="sm"/>
            </a:ln>
            <a:effectLst/>
          </p:spPr>
          <p:txBody>
            <a:bodyPr wrap="none" anchor="ctr"/>
            <a:lstStyle/>
            <a:p>
              <a:endParaRPr lang="fr-FR"/>
            </a:p>
          </p:txBody>
        </p:sp>
        <p:pic>
          <p:nvPicPr>
            <p:cNvPr id="139" name="Picture 28" descr="light_shadow1"/>
            <p:cNvPicPr>
              <a:picLocks noChangeAspect="1" noChangeArrowheads="1"/>
            </p:cNvPicPr>
            <p:nvPr/>
          </p:nvPicPr>
          <p:blipFill>
            <a:blip r:embed="rId3" cstate="print"/>
            <a:srcRect t="23740"/>
            <a:stretch>
              <a:fillRect/>
            </a:stretch>
          </p:blipFill>
          <p:spPr bwMode="gray">
            <a:xfrm rot="2569845" flipH="1">
              <a:off x="2015" y="1139"/>
              <a:ext cx="129" cy="84"/>
            </a:xfrm>
            <a:prstGeom prst="rect">
              <a:avLst/>
            </a:prstGeom>
            <a:noFill/>
          </p:spPr>
        </p:pic>
      </p:grpSp>
      <p:grpSp>
        <p:nvGrpSpPr>
          <p:cNvPr id="8" name="Group 29"/>
          <p:cNvGrpSpPr>
            <a:grpSpLocks/>
          </p:cNvGrpSpPr>
          <p:nvPr/>
        </p:nvGrpSpPr>
        <p:grpSpPr bwMode="auto">
          <a:xfrm rot="4976862" flipH="1">
            <a:off x="2663825" y="3309938"/>
            <a:ext cx="323850" cy="311150"/>
            <a:chOff x="1944" y="1111"/>
            <a:chExt cx="204" cy="196"/>
          </a:xfrm>
        </p:grpSpPr>
        <p:pic>
          <p:nvPicPr>
            <p:cNvPr id="151" name="Picture 30" descr="circuler_1"/>
            <p:cNvPicPr>
              <a:picLocks noChangeAspect="1" noChangeArrowheads="1"/>
            </p:cNvPicPr>
            <p:nvPr/>
          </p:nvPicPr>
          <p:blipFill>
            <a:blip r:embed="rId2" cstate="print"/>
            <a:srcRect/>
            <a:stretch>
              <a:fillRect/>
            </a:stretch>
          </p:blipFill>
          <p:spPr bwMode="gray">
            <a:xfrm flipH="1">
              <a:off x="1961" y="1124"/>
              <a:ext cx="174" cy="172"/>
            </a:xfrm>
            <a:prstGeom prst="rect">
              <a:avLst/>
            </a:prstGeom>
            <a:noFill/>
          </p:spPr>
        </p:pic>
        <p:sp>
          <p:nvSpPr>
            <p:cNvPr id="152" name="Oval 31"/>
            <p:cNvSpPr>
              <a:spLocks noChangeArrowheads="1"/>
            </p:cNvSpPr>
            <p:nvPr/>
          </p:nvSpPr>
          <p:spPr bwMode="gray">
            <a:xfrm flipH="1">
              <a:off x="1962" y="1124"/>
              <a:ext cx="173" cy="172"/>
            </a:xfrm>
            <a:prstGeom prst="ellipse">
              <a:avLst/>
            </a:prstGeom>
            <a:gradFill rotWithShape="1">
              <a:gsLst>
                <a:gs pos="0">
                  <a:srgbClr val="FFFF00">
                    <a:gamma/>
                    <a:shade val="46275"/>
                    <a:invGamma/>
                  </a:srgbClr>
                </a:gs>
                <a:gs pos="50000">
                  <a:srgbClr val="FFFF00">
                    <a:alpha val="50000"/>
                  </a:srgbClr>
                </a:gs>
                <a:gs pos="100000">
                  <a:srgbClr val="FFFF00">
                    <a:gamma/>
                    <a:shade val="46275"/>
                    <a:invGamma/>
                  </a:srgbClr>
                </a:gs>
              </a:gsLst>
              <a:lin ang="5400000" scaled="1"/>
            </a:gradFill>
            <a:ln w="9525" algn="ctr">
              <a:noFill/>
              <a:round/>
              <a:headEnd/>
              <a:tailEnd/>
            </a:ln>
            <a:effectLst/>
          </p:spPr>
          <p:txBody>
            <a:bodyPr wrap="none" anchor="ctr"/>
            <a:lstStyle/>
            <a:p>
              <a:endParaRPr lang="fr-FR"/>
            </a:p>
          </p:txBody>
        </p:sp>
        <p:grpSp>
          <p:nvGrpSpPr>
            <p:cNvPr id="9" name="Group 32"/>
            <p:cNvGrpSpPr>
              <a:grpSpLocks/>
            </p:cNvGrpSpPr>
            <p:nvPr/>
          </p:nvGrpSpPr>
          <p:grpSpPr bwMode="auto">
            <a:xfrm rot="1297425" flipV="1">
              <a:off x="1969" y="1253"/>
              <a:ext cx="150" cy="36"/>
              <a:chOff x="2528" y="1060"/>
              <a:chExt cx="894" cy="236"/>
            </a:xfrm>
          </p:grpSpPr>
          <p:grpSp>
            <p:nvGrpSpPr>
              <p:cNvPr id="10" name="Group 33"/>
              <p:cNvGrpSpPr>
                <a:grpSpLocks/>
              </p:cNvGrpSpPr>
              <p:nvPr/>
            </p:nvGrpSpPr>
            <p:grpSpPr bwMode="auto">
              <a:xfrm>
                <a:off x="2528" y="1060"/>
                <a:ext cx="742" cy="186"/>
                <a:chOff x="1565" y="2568"/>
                <a:chExt cx="1118" cy="279"/>
              </a:xfrm>
            </p:grpSpPr>
            <p:sp>
              <p:nvSpPr>
                <p:cNvPr id="162" name="AutoShape 34"/>
                <p:cNvSpPr>
                  <a:spLocks noChangeArrowheads="1"/>
                </p:cNvSpPr>
                <p:nvPr/>
              </p:nvSpPr>
              <p:spPr bwMode="gray">
                <a:xfrm rot="5263130">
                  <a:off x="1859" y="2274"/>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163" name="AutoShape 35"/>
                <p:cNvSpPr>
                  <a:spLocks noChangeArrowheads="1"/>
                </p:cNvSpPr>
                <p:nvPr/>
              </p:nvSpPr>
              <p:spPr bwMode="gray">
                <a:xfrm rot="6078281">
                  <a:off x="1995" y="2274"/>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164" name="AutoShape 36"/>
                <p:cNvSpPr>
                  <a:spLocks noChangeArrowheads="1"/>
                </p:cNvSpPr>
                <p:nvPr/>
              </p:nvSpPr>
              <p:spPr bwMode="gray">
                <a:xfrm rot="6373927">
                  <a:off x="2071" y="2296"/>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165" name="AutoShape 37"/>
                <p:cNvSpPr>
                  <a:spLocks noChangeArrowheads="1"/>
                </p:cNvSpPr>
                <p:nvPr/>
              </p:nvSpPr>
              <p:spPr bwMode="gray">
                <a:xfrm rot="6906312">
                  <a:off x="2161" y="2326"/>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grpSp>
          <p:grpSp>
            <p:nvGrpSpPr>
              <p:cNvPr id="11" name="Group 38"/>
              <p:cNvGrpSpPr>
                <a:grpSpLocks/>
              </p:cNvGrpSpPr>
              <p:nvPr/>
            </p:nvGrpSpPr>
            <p:grpSpPr bwMode="auto">
              <a:xfrm rot="1353540">
                <a:off x="2680" y="1110"/>
                <a:ext cx="742" cy="186"/>
                <a:chOff x="1565" y="2568"/>
                <a:chExt cx="1118" cy="279"/>
              </a:xfrm>
            </p:grpSpPr>
            <p:sp>
              <p:nvSpPr>
                <p:cNvPr id="158" name="AutoShape 39"/>
                <p:cNvSpPr>
                  <a:spLocks noChangeArrowheads="1"/>
                </p:cNvSpPr>
                <p:nvPr/>
              </p:nvSpPr>
              <p:spPr bwMode="gray">
                <a:xfrm rot="5263130">
                  <a:off x="1859" y="2274"/>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159" name="AutoShape 40"/>
                <p:cNvSpPr>
                  <a:spLocks noChangeArrowheads="1"/>
                </p:cNvSpPr>
                <p:nvPr/>
              </p:nvSpPr>
              <p:spPr bwMode="gray">
                <a:xfrm rot="6078281">
                  <a:off x="1995" y="2274"/>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160" name="AutoShape 41"/>
                <p:cNvSpPr>
                  <a:spLocks noChangeArrowheads="1"/>
                </p:cNvSpPr>
                <p:nvPr/>
              </p:nvSpPr>
              <p:spPr bwMode="gray">
                <a:xfrm rot="6373927">
                  <a:off x="2071" y="2296"/>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161" name="AutoShape 42"/>
                <p:cNvSpPr>
                  <a:spLocks noChangeArrowheads="1"/>
                </p:cNvSpPr>
                <p:nvPr/>
              </p:nvSpPr>
              <p:spPr bwMode="gray">
                <a:xfrm rot="6906312">
                  <a:off x="2161" y="2326"/>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grpSp>
        </p:grpSp>
        <p:sp>
          <p:nvSpPr>
            <p:cNvPr id="154" name="Arc 43"/>
            <p:cNvSpPr>
              <a:spLocks/>
            </p:cNvSpPr>
            <p:nvPr/>
          </p:nvSpPr>
          <p:spPr bwMode="gray">
            <a:xfrm rot="25447716">
              <a:off x="1948" y="1107"/>
              <a:ext cx="196" cy="204"/>
            </a:xfrm>
            <a:custGeom>
              <a:avLst/>
              <a:gdLst>
                <a:gd name="G0" fmla="+- 21600 0 0"/>
                <a:gd name="G1" fmla="+- 21600 0 0"/>
                <a:gd name="G2" fmla="+- 21600 0 0"/>
                <a:gd name="T0" fmla="*/ 3603 w 43200"/>
                <a:gd name="T1" fmla="*/ 33545 h 43155"/>
                <a:gd name="T2" fmla="*/ 22996 w 43200"/>
                <a:gd name="T3" fmla="*/ 43155 h 43155"/>
                <a:gd name="T4" fmla="*/ 21600 w 43200"/>
                <a:gd name="T5" fmla="*/ 21600 h 43155"/>
              </a:gdLst>
              <a:ahLst/>
              <a:cxnLst>
                <a:cxn ang="0">
                  <a:pos x="T0" y="T1"/>
                </a:cxn>
                <a:cxn ang="0">
                  <a:pos x="T2" y="T3"/>
                </a:cxn>
                <a:cxn ang="0">
                  <a:pos x="T4" y="T5"/>
                </a:cxn>
              </a:cxnLst>
              <a:rect l="0" t="0" r="r" b="b"/>
              <a:pathLst>
                <a:path w="43200" h="43155" fill="none" extrusionOk="0">
                  <a:moveTo>
                    <a:pt x="3603" y="33544"/>
                  </a:moveTo>
                  <a:cubicBezTo>
                    <a:pt x="1253" y="30004"/>
                    <a:pt x="0" y="25849"/>
                    <a:pt x="0" y="21600"/>
                  </a:cubicBezTo>
                  <a:cubicBezTo>
                    <a:pt x="0" y="9670"/>
                    <a:pt x="9670" y="0"/>
                    <a:pt x="21600" y="0"/>
                  </a:cubicBezTo>
                  <a:cubicBezTo>
                    <a:pt x="33529" y="0"/>
                    <a:pt x="43200" y="9670"/>
                    <a:pt x="43200" y="21600"/>
                  </a:cubicBezTo>
                  <a:cubicBezTo>
                    <a:pt x="43200" y="32987"/>
                    <a:pt x="34359" y="42418"/>
                    <a:pt x="22995" y="43154"/>
                  </a:cubicBezTo>
                </a:path>
                <a:path w="43200" h="43155" stroke="0" extrusionOk="0">
                  <a:moveTo>
                    <a:pt x="3603" y="33544"/>
                  </a:moveTo>
                  <a:cubicBezTo>
                    <a:pt x="1253" y="30004"/>
                    <a:pt x="0" y="25849"/>
                    <a:pt x="0" y="21600"/>
                  </a:cubicBezTo>
                  <a:cubicBezTo>
                    <a:pt x="0" y="9670"/>
                    <a:pt x="9670" y="0"/>
                    <a:pt x="21600" y="0"/>
                  </a:cubicBezTo>
                  <a:cubicBezTo>
                    <a:pt x="33529" y="0"/>
                    <a:pt x="43200" y="9670"/>
                    <a:pt x="43200" y="21600"/>
                  </a:cubicBezTo>
                  <a:cubicBezTo>
                    <a:pt x="43200" y="32987"/>
                    <a:pt x="34359" y="42418"/>
                    <a:pt x="22995" y="43154"/>
                  </a:cubicBezTo>
                  <a:lnTo>
                    <a:pt x="21600" y="21600"/>
                  </a:lnTo>
                  <a:close/>
                </a:path>
              </a:pathLst>
            </a:custGeom>
            <a:noFill/>
            <a:ln w="12700">
              <a:solidFill>
                <a:srgbClr val="000000"/>
              </a:solidFill>
              <a:prstDash val="sysDot"/>
              <a:round/>
              <a:headEnd/>
              <a:tailEnd type="triangle" w="sm" len="sm"/>
            </a:ln>
            <a:effectLst/>
          </p:spPr>
          <p:txBody>
            <a:bodyPr wrap="none" anchor="ctr"/>
            <a:lstStyle/>
            <a:p>
              <a:endParaRPr lang="fr-FR"/>
            </a:p>
          </p:txBody>
        </p:sp>
        <p:pic>
          <p:nvPicPr>
            <p:cNvPr id="155" name="Picture 44" descr="light_shadow1"/>
            <p:cNvPicPr>
              <a:picLocks noChangeAspect="1" noChangeArrowheads="1"/>
            </p:cNvPicPr>
            <p:nvPr/>
          </p:nvPicPr>
          <p:blipFill>
            <a:blip r:embed="rId3" cstate="print"/>
            <a:srcRect t="23740"/>
            <a:stretch>
              <a:fillRect/>
            </a:stretch>
          </p:blipFill>
          <p:spPr bwMode="gray">
            <a:xfrm rot="2569845" flipH="1">
              <a:off x="2015" y="1139"/>
              <a:ext cx="129" cy="84"/>
            </a:xfrm>
            <a:prstGeom prst="rect">
              <a:avLst/>
            </a:prstGeom>
            <a:noFill/>
          </p:spPr>
        </p:pic>
      </p:grpSp>
      <p:grpSp>
        <p:nvGrpSpPr>
          <p:cNvPr id="12" name="Group 45"/>
          <p:cNvGrpSpPr>
            <a:grpSpLocks/>
          </p:cNvGrpSpPr>
          <p:nvPr/>
        </p:nvGrpSpPr>
        <p:grpSpPr bwMode="auto">
          <a:xfrm rot="4976862" flipH="1">
            <a:off x="4637088" y="5756275"/>
            <a:ext cx="323850" cy="311150"/>
            <a:chOff x="1944" y="1111"/>
            <a:chExt cx="204" cy="196"/>
          </a:xfrm>
        </p:grpSpPr>
        <p:pic>
          <p:nvPicPr>
            <p:cNvPr id="167" name="Picture 46" descr="circuler_1"/>
            <p:cNvPicPr>
              <a:picLocks noChangeAspect="1" noChangeArrowheads="1"/>
            </p:cNvPicPr>
            <p:nvPr/>
          </p:nvPicPr>
          <p:blipFill>
            <a:blip r:embed="rId2" cstate="print"/>
            <a:srcRect/>
            <a:stretch>
              <a:fillRect/>
            </a:stretch>
          </p:blipFill>
          <p:spPr bwMode="gray">
            <a:xfrm flipH="1">
              <a:off x="1961" y="1124"/>
              <a:ext cx="174" cy="172"/>
            </a:xfrm>
            <a:prstGeom prst="rect">
              <a:avLst/>
            </a:prstGeom>
            <a:noFill/>
          </p:spPr>
        </p:pic>
        <p:sp>
          <p:nvSpPr>
            <p:cNvPr id="168" name="Oval 47"/>
            <p:cNvSpPr>
              <a:spLocks noChangeArrowheads="1"/>
            </p:cNvSpPr>
            <p:nvPr/>
          </p:nvSpPr>
          <p:spPr bwMode="gray">
            <a:xfrm flipH="1">
              <a:off x="1962" y="1124"/>
              <a:ext cx="173" cy="172"/>
            </a:xfrm>
            <a:prstGeom prst="ellipse">
              <a:avLst/>
            </a:prstGeom>
            <a:gradFill rotWithShape="1">
              <a:gsLst>
                <a:gs pos="0">
                  <a:srgbClr val="FFFF00">
                    <a:gamma/>
                    <a:shade val="46275"/>
                    <a:invGamma/>
                  </a:srgbClr>
                </a:gs>
                <a:gs pos="50000">
                  <a:srgbClr val="FFFF00">
                    <a:alpha val="50000"/>
                  </a:srgbClr>
                </a:gs>
                <a:gs pos="100000">
                  <a:srgbClr val="FFFF00">
                    <a:gamma/>
                    <a:shade val="46275"/>
                    <a:invGamma/>
                  </a:srgbClr>
                </a:gs>
              </a:gsLst>
              <a:lin ang="5400000" scaled="1"/>
            </a:gradFill>
            <a:ln w="9525" algn="ctr">
              <a:noFill/>
              <a:round/>
              <a:headEnd/>
              <a:tailEnd/>
            </a:ln>
            <a:effectLst/>
          </p:spPr>
          <p:txBody>
            <a:bodyPr wrap="none" anchor="ctr"/>
            <a:lstStyle/>
            <a:p>
              <a:endParaRPr lang="fr-FR"/>
            </a:p>
          </p:txBody>
        </p:sp>
        <p:grpSp>
          <p:nvGrpSpPr>
            <p:cNvPr id="13" name="Group 48"/>
            <p:cNvGrpSpPr>
              <a:grpSpLocks/>
            </p:cNvGrpSpPr>
            <p:nvPr/>
          </p:nvGrpSpPr>
          <p:grpSpPr bwMode="auto">
            <a:xfrm rot="1297425" flipV="1">
              <a:off x="1969" y="1253"/>
              <a:ext cx="150" cy="36"/>
              <a:chOff x="2528" y="1060"/>
              <a:chExt cx="894" cy="236"/>
            </a:xfrm>
          </p:grpSpPr>
          <p:grpSp>
            <p:nvGrpSpPr>
              <p:cNvPr id="14" name="Group 49"/>
              <p:cNvGrpSpPr>
                <a:grpSpLocks/>
              </p:cNvGrpSpPr>
              <p:nvPr/>
            </p:nvGrpSpPr>
            <p:grpSpPr bwMode="auto">
              <a:xfrm>
                <a:off x="2528" y="1060"/>
                <a:ext cx="742" cy="186"/>
                <a:chOff x="1565" y="2568"/>
                <a:chExt cx="1118" cy="279"/>
              </a:xfrm>
            </p:grpSpPr>
            <p:sp>
              <p:nvSpPr>
                <p:cNvPr id="178" name="AutoShape 50"/>
                <p:cNvSpPr>
                  <a:spLocks noChangeArrowheads="1"/>
                </p:cNvSpPr>
                <p:nvPr/>
              </p:nvSpPr>
              <p:spPr bwMode="gray">
                <a:xfrm rot="5263130">
                  <a:off x="1859" y="2274"/>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179" name="AutoShape 51"/>
                <p:cNvSpPr>
                  <a:spLocks noChangeArrowheads="1"/>
                </p:cNvSpPr>
                <p:nvPr/>
              </p:nvSpPr>
              <p:spPr bwMode="gray">
                <a:xfrm rot="6078281">
                  <a:off x="1995" y="2274"/>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180" name="AutoShape 52"/>
                <p:cNvSpPr>
                  <a:spLocks noChangeArrowheads="1"/>
                </p:cNvSpPr>
                <p:nvPr/>
              </p:nvSpPr>
              <p:spPr bwMode="gray">
                <a:xfrm rot="6373927">
                  <a:off x="2071" y="2296"/>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181" name="AutoShape 53"/>
                <p:cNvSpPr>
                  <a:spLocks noChangeArrowheads="1"/>
                </p:cNvSpPr>
                <p:nvPr/>
              </p:nvSpPr>
              <p:spPr bwMode="gray">
                <a:xfrm rot="6906312">
                  <a:off x="2161" y="2326"/>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grpSp>
          <p:grpSp>
            <p:nvGrpSpPr>
              <p:cNvPr id="15" name="Group 54"/>
              <p:cNvGrpSpPr>
                <a:grpSpLocks/>
              </p:cNvGrpSpPr>
              <p:nvPr/>
            </p:nvGrpSpPr>
            <p:grpSpPr bwMode="auto">
              <a:xfrm rot="1353540">
                <a:off x="2680" y="1110"/>
                <a:ext cx="742" cy="186"/>
                <a:chOff x="1565" y="2568"/>
                <a:chExt cx="1118" cy="279"/>
              </a:xfrm>
            </p:grpSpPr>
            <p:sp>
              <p:nvSpPr>
                <p:cNvPr id="174" name="AutoShape 55"/>
                <p:cNvSpPr>
                  <a:spLocks noChangeArrowheads="1"/>
                </p:cNvSpPr>
                <p:nvPr/>
              </p:nvSpPr>
              <p:spPr bwMode="gray">
                <a:xfrm rot="5263130">
                  <a:off x="1859" y="2274"/>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175" name="AutoShape 56"/>
                <p:cNvSpPr>
                  <a:spLocks noChangeArrowheads="1"/>
                </p:cNvSpPr>
                <p:nvPr/>
              </p:nvSpPr>
              <p:spPr bwMode="gray">
                <a:xfrm rot="6078281">
                  <a:off x="1995" y="2274"/>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176" name="AutoShape 57"/>
                <p:cNvSpPr>
                  <a:spLocks noChangeArrowheads="1"/>
                </p:cNvSpPr>
                <p:nvPr/>
              </p:nvSpPr>
              <p:spPr bwMode="gray">
                <a:xfrm rot="6373927">
                  <a:off x="2071" y="2296"/>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177" name="AutoShape 58"/>
                <p:cNvSpPr>
                  <a:spLocks noChangeArrowheads="1"/>
                </p:cNvSpPr>
                <p:nvPr/>
              </p:nvSpPr>
              <p:spPr bwMode="gray">
                <a:xfrm rot="6906312">
                  <a:off x="2161" y="2326"/>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grpSp>
        </p:grpSp>
        <p:sp>
          <p:nvSpPr>
            <p:cNvPr id="170" name="Arc 59"/>
            <p:cNvSpPr>
              <a:spLocks/>
            </p:cNvSpPr>
            <p:nvPr/>
          </p:nvSpPr>
          <p:spPr bwMode="gray">
            <a:xfrm rot="25447716">
              <a:off x="1948" y="1107"/>
              <a:ext cx="196" cy="204"/>
            </a:xfrm>
            <a:custGeom>
              <a:avLst/>
              <a:gdLst>
                <a:gd name="G0" fmla="+- 21600 0 0"/>
                <a:gd name="G1" fmla="+- 21600 0 0"/>
                <a:gd name="G2" fmla="+- 21600 0 0"/>
                <a:gd name="T0" fmla="*/ 3603 w 43200"/>
                <a:gd name="T1" fmla="*/ 33545 h 43155"/>
                <a:gd name="T2" fmla="*/ 22996 w 43200"/>
                <a:gd name="T3" fmla="*/ 43155 h 43155"/>
                <a:gd name="T4" fmla="*/ 21600 w 43200"/>
                <a:gd name="T5" fmla="*/ 21600 h 43155"/>
              </a:gdLst>
              <a:ahLst/>
              <a:cxnLst>
                <a:cxn ang="0">
                  <a:pos x="T0" y="T1"/>
                </a:cxn>
                <a:cxn ang="0">
                  <a:pos x="T2" y="T3"/>
                </a:cxn>
                <a:cxn ang="0">
                  <a:pos x="T4" y="T5"/>
                </a:cxn>
              </a:cxnLst>
              <a:rect l="0" t="0" r="r" b="b"/>
              <a:pathLst>
                <a:path w="43200" h="43155" fill="none" extrusionOk="0">
                  <a:moveTo>
                    <a:pt x="3603" y="33544"/>
                  </a:moveTo>
                  <a:cubicBezTo>
                    <a:pt x="1253" y="30004"/>
                    <a:pt x="0" y="25849"/>
                    <a:pt x="0" y="21600"/>
                  </a:cubicBezTo>
                  <a:cubicBezTo>
                    <a:pt x="0" y="9670"/>
                    <a:pt x="9670" y="0"/>
                    <a:pt x="21600" y="0"/>
                  </a:cubicBezTo>
                  <a:cubicBezTo>
                    <a:pt x="33529" y="0"/>
                    <a:pt x="43200" y="9670"/>
                    <a:pt x="43200" y="21600"/>
                  </a:cubicBezTo>
                  <a:cubicBezTo>
                    <a:pt x="43200" y="32987"/>
                    <a:pt x="34359" y="42418"/>
                    <a:pt x="22995" y="43154"/>
                  </a:cubicBezTo>
                </a:path>
                <a:path w="43200" h="43155" stroke="0" extrusionOk="0">
                  <a:moveTo>
                    <a:pt x="3603" y="33544"/>
                  </a:moveTo>
                  <a:cubicBezTo>
                    <a:pt x="1253" y="30004"/>
                    <a:pt x="0" y="25849"/>
                    <a:pt x="0" y="21600"/>
                  </a:cubicBezTo>
                  <a:cubicBezTo>
                    <a:pt x="0" y="9670"/>
                    <a:pt x="9670" y="0"/>
                    <a:pt x="21600" y="0"/>
                  </a:cubicBezTo>
                  <a:cubicBezTo>
                    <a:pt x="33529" y="0"/>
                    <a:pt x="43200" y="9670"/>
                    <a:pt x="43200" y="21600"/>
                  </a:cubicBezTo>
                  <a:cubicBezTo>
                    <a:pt x="43200" y="32987"/>
                    <a:pt x="34359" y="42418"/>
                    <a:pt x="22995" y="43154"/>
                  </a:cubicBezTo>
                  <a:lnTo>
                    <a:pt x="21600" y="21600"/>
                  </a:lnTo>
                  <a:close/>
                </a:path>
              </a:pathLst>
            </a:custGeom>
            <a:noFill/>
            <a:ln w="12700">
              <a:solidFill>
                <a:srgbClr val="000000"/>
              </a:solidFill>
              <a:prstDash val="sysDot"/>
              <a:round/>
              <a:headEnd/>
              <a:tailEnd type="triangle" w="sm" len="sm"/>
            </a:ln>
            <a:effectLst/>
          </p:spPr>
          <p:txBody>
            <a:bodyPr wrap="none" anchor="ctr"/>
            <a:lstStyle/>
            <a:p>
              <a:endParaRPr lang="fr-FR"/>
            </a:p>
          </p:txBody>
        </p:sp>
        <p:pic>
          <p:nvPicPr>
            <p:cNvPr id="171" name="Picture 60" descr="light_shadow1"/>
            <p:cNvPicPr>
              <a:picLocks noChangeAspect="1" noChangeArrowheads="1"/>
            </p:cNvPicPr>
            <p:nvPr/>
          </p:nvPicPr>
          <p:blipFill>
            <a:blip r:embed="rId3" cstate="print"/>
            <a:srcRect t="23740"/>
            <a:stretch>
              <a:fillRect/>
            </a:stretch>
          </p:blipFill>
          <p:spPr bwMode="gray">
            <a:xfrm rot="2569845" flipH="1">
              <a:off x="2015" y="1139"/>
              <a:ext cx="129" cy="84"/>
            </a:xfrm>
            <a:prstGeom prst="rect">
              <a:avLst/>
            </a:prstGeom>
            <a:noFill/>
          </p:spPr>
        </p:pic>
      </p:grpSp>
      <p:sp>
        <p:nvSpPr>
          <p:cNvPr id="182" name="Text Box 61"/>
          <p:cNvSpPr txBox="1">
            <a:spLocks noChangeArrowheads="1"/>
          </p:cNvSpPr>
          <p:nvPr/>
        </p:nvSpPr>
        <p:spPr bwMode="gray">
          <a:xfrm>
            <a:off x="3473450" y="3429000"/>
            <a:ext cx="761747" cy="400110"/>
          </a:xfrm>
          <a:prstGeom prst="rect">
            <a:avLst/>
          </a:prstGeom>
          <a:noFill/>
          <a:ln w="9525" algn="ctr">
            <a:noFill/>
            <a:miter lim="800000"/>
            <a:headEnd/>
            <a:tailEnd/>
          </a:ln>
          <a:effectLst/>
        </p:spPr>
        <p:txBody>
          <a:bodyPr wrap="none">
            <a:spAutoFit/>
          </a:bodyPr>
          <a:lstStyle/>
          <a:p>
            <a:pPr algn="ctr"/>
            <a:r>
              <a:rPr lang="ar-DZ" sz="2000" b="0" dirty="0" smtClean="0">
                <a:cs typeface="Arial" charset="0"/>
              </a:rPr>
              <a:t>تعريفية</a:t>
            </a:r>
            <a:endParaRPr lang="en-US" sz="2000" b="0" dirty="0">
              <a:cs typeface="Arial" charset="0"/>
            </a:endParaRPr>
          </a:p>
        </p:txBody>
      </p:sp>
      <p:sp>
        <p:nvSpPr>
          <p:cNvPr id="183" name="Text Box 62"/>
          <p:cNvSpPr txBox="1">
            <a:spLocks noChangeArrowheads="1"/>
          </p:cNvSpPr>
          <p:nvPr/>
        </p:nvSpPr>
        <p:spPr bwMode="gray">
          <a:xfrm>
            <a:off x="4900613" y="3429000"/>
            <a:ext cx="821059" cy="400110"/>
          </a:xfrm>
          <a:prstGeom prst="rect">
            <a:avLst/>
          </a:prstGeom>
          <a:noFill/>
          <a:ln w="9525" algn="ctr">
            <a:noFill/>
            <a:miter lim="800000"/>
            <a:headEnd/>
            <a:tailEnd/>
          </a:ln>
          <a:effectLst/>
        </p:spPr>
        <p:txBody>
          <a:bodyPr wrap="none">
            <a:spAutoFit/>
          </a:bodyPr>
          <a:lstStyle/>
          <a:p>
            <a:pPr algn="ctr"/>
            <a:r>
              <a:rPr lang="ar-DZ" sz="2000" b="0" dirty="0" smtClean="0">
                <a:cs typeface="Arial" charset="0"/>
              </a:rPr>
              <a:t>شعورية</a:t>
            </a:r>
            <a:endParaRPr lang="en-US" sz="2000" b="0" dirty="0">
              <a:cs typeface="Arial" charset="0"/>
            </a:endParaRPr>
          </a:p>
        </p:txBody>
      </p:sp>
      <p:sp>
        <p:nvSpPr>
          <p:cNvPr id="184" name="Text Box 63"/>
          <p:cNvSpPr txBox="1">
            <a:spLocks noChangeArrowheads="1"/>
          </p:cNvSpPr>
          <p:nvPr/>
        </p:nvSpPr>
        <p:spPr bwMode="gray">
          <a:xfrm>
            <a:off x="4410075" y="4930775"/>
            <a:ext cx="801823" cy="400110"/>
          </a:xfrm>
          <a:prstGeom prst="rect">
            <a:avLst/>
          </a:prstGeom>
          <a:noFill/>
          <a:ln w="9525" algn="ctr">
            <a:noFill/>
            <a:miter lim="800000"/>
            <a:headEnd/>
            <a:tailEnd/>
          </a:ln>
          <a:effectLst/>
        </p:spPr>
        <p:txBody>
          <a:bodyPr wrap="none">
            <a:spAutoFit/>
          </a:bodyPr>
          <a:lstStyle/>
          <a:p>
            <a:pPr algn="ctr"/>
            <a:r>
              <a:rPr lang="ar-DZ" sz="2000" b="0" dirty="0" smtClean="0">
                <a:cs typeface="Arial" charset="0"/>
              </a:rPr>
              <a:t>تحفيزية</a:t>
            </a:r>
            <a:endParaRPr lang="en-US" sz="2000" b="0" dirty="0">
              <a:cs typeface="Arial" charset="0"/>
            </a:endParaRPr>
          </a:p>
        </p:txBody>
      </p:sp>
      <p:sp>
        <p:nvSpPr>
          <p:cNvPr id="185" name="AutoShape 64"/>
          <p:cNvSpPr>
            <a:spLocks/>
          </p:cNvSpPr>
          <p:nvPr/>
        </p:nvSpPr>
        <p:spPr bwMode="auto">
          <a:xfrm>
            <a:off x="6948488" y="1714488"/>
            <a:ext cx="1509712" cy="1104912"/>
          </a:xfrm>
          <a:prstGeom prst="accentCallout2">
            <a:avLst>
              <a:gd name="adj1" fmla="val 31167"/>
              <a:gd name="adj2" fmla="val -5046"/>
              <a:gd name="adj3" fmla="val 31167"/>
              <a:gd name="adj4" fmla="val -38907"/>
              <a:gd name="adj5" fmla="val 103463"/>
              <a:gd name="adj6" fmla="val -73185"/>
            </a:avLst>
          </a:prstGeom>
          <a:noFill/>
          <a:ln w="9525">
            <a:solidFill>
              <a:schemeClr val="accent1"/>
            </a:solidFill>
            <a:miter lim="800000"/>
            <a:headEnd/>
            <a:tailEnd type="diamond" w="med" len="med"/>
          </a:ln>
          <a:effectLst/>
        </p:spPr>
        <p:txBody>
          <a:bodyPr anchor="ctr"/>
          <a:lstStyle/>
          <a:p>
            <a:pPr algn="r" rtl="1" eaLnBrk="0" hangingPunct="0"/>
            <a:r>
              <a:rPr lang="ar-SA" sz="1600" dirty="0" smtClean="0"/>
              <a:t>تمس صورة المؤسسة. وغاياتها التحبيب بمنتج، خدمة أو شيئا ما</a:t>
            </a:r>
            <a:endParaRPr lang="en-US" sz="1600" b="0" dirty="0">
              <a:cs typeface="Arial" charset="0"/>
            </a:endParaRPr>
          </a:p>
        </p:txBody>
      </p:sp>
      <p:sp>
        <p:nvSpPr>
          <p:cNvPr id="186" name="AutoShape 65"/>
          <p:cNvSpPr>
            <a:spLocks/>
          </p:cNvSpPr>
          <p:nvPr/>
        </p:nvSpPr>
        <p:spPr bwMode="auto">
          <a:xfrm>
            <a:off x="6357950" y="5000636"/>
            <a:ext cx="1928826" cy="857256"/>
          </a:xfrm>
          <a:prstGeom prst="accentCallout2">
            <a:avLst>
              <a:gd name="adj1" fmla="val 31167"/>
              <a:gd name="adj2" fmla="val -5046"/>
              <a:gd name="adj3" fmla="val 31167"/>
              <a:gd name="adj4" fmla="val -38907"/>
              <a:gd name="adj5" fmla="val 103463"/>
              <a:gd name="adj6" fmla="val -73185"/>
            </a:avLst>
          </a:prstGeom>
          <a:noFill/>
          <a:ln w="9525">
            <a:solidFill>
              <a:schemeClr val="accent1"/>
            </a:solidFill>
            <a:miter lim="800000"/>
            <a:headEnd/>
            <a:tailEnd type="diamond" w="med" len="med"/>
          </a:ln>
          <a:effectLst/>
        </p:spPr>
        <p:txBody>
          <a:bodyPr anchor="ctr"/>
          <a:lstStyle/>
          <a:p>
            <a:pPr algn="r" rtl="1" eaLnBrk="0" hangingPunct="0"/>
            <a:r>
              <a:rPr lang="ar-DZ" sz="1600" dirty="0" smtClean="0"/>
              <a:t>أهداف سلوكية تتضمن الحث على الشراء وإعادة الشراء</a:t>
            </a:r>
            <a:endParaRPr lang="en-US" sz="1600" b="0" dirty="0">
              <a:cs typeface="Arial" charset="0"/>
            </a:endParaRPr>
          </a:p>
        </p:txBody>
      </p:sp>
      <p:sp>
        <p:nvSpPr>
          <p:cNvPr id="187" name="AutoShape 66"/>
          <p:cNvSpPr>
            <a:spLocks/>
          </p:cNvSpPr>
          <p:nvPr/>
        </p:nvSpPr>
        <p:spPr bwMode="auto">
          <a:xfrm>
            <a:off x="214282" y="2285992"/>
            <a:ext cx="1857388" cy="1163647"/>
          </a:xfrm>
          <a:prstGeom prst="accentCallout2">
            <a:avLst>
              <a:gd name="adj1" fmla="val 31167"/>
              <a:gd name="adj2" fmla="val 105046"/>
              <a:gd name="adj3" fmla="val 31167"/>
              <a:gd name="adj4" fmla="val 131333"/>
              <a:gd name="adj5" fmla="val 103463"/>
              <a:gd name="adj6" fmla="val 158046"/>
            </a:avLst>
          </a:prstGeom>
          <a:noFill/>
          <a:ln w="9525">
            <a:solidFill>
              <a:schemeClr val="accent1"/>
            </a:solidFill>
            <a:miter lim="800000"/>
            <a:headEnd/>
            <a:tailEnd type="diamond" w="med" len="med"/>
          </a:ln>
          <a:effectLst/>
        </p:spPr>
        <p:txBody>
          <a:bodyPr anchor="ctr"/>
          <a:lstStyle/>
          <a:p>
            <a:pPr lvl="0" algn="just" rtl="1"/>
            <a:r>
              <a:rPr lang="ar-SA" sz="1600" dirty="0" smtClean="0"/>
              <a:t>تمس السمعة، المعلومات عن المؤسسة، عن الجماعة، عن الكيان الذي يقوم بالاتصال.</a:t>
            </a:r>
            <a:endParaRPr lang="fr-FR" sz="1600" dirty="0" smtClean="0"/>
          </a:p>
          <a:p>
            <a:pPr algn="r" eaLnBrk="0" hangingPunct="0"/>
            <a:endParaRPr lang="en-US" sz="1600" b="0" dirty="0">
              <a:cs typeface="Arial"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ar-DZ" dirty="0" smtClean="0"/>
              <a:t>الاتصال الخارجي</a:t>
            </a:r>
            <a:endParaRPr lang="en-US" dirty="0"/>
          </a:p>
        </p:txBody>
      </p:sp>
      <p:sp>
        <p:nvSpPr>
          <p:cNvPr id="75842" name="Rectangle 6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68" name="AutoShape 2"/>
          <p:cNvSpPr>
            <a:spLocks noChangeArrowheads="1"/>
          </p:cNvSpPr>
          <p:nvPr/>
        </p:nvSpPr>
        <p:spPr bwMode="gray">
          <a:xfrm>
            <a:off x="631825" y="2892425"/>
            <a:ext cx="2770188" cy="336550"/>
          </a:xfrm>
          <a:prstGeom prst="roundRect">
            <a:avLst>
              <a:gd name="adj" fmla="val 50000"/>
            </a:avLst>
          </a:prstGeom>
          <a:solidFill>
            <a:schemeClr val="accent2"/>
          </a:solidFill>
          <a:ln w="57150" algn="ctr">
            <a:noFill/>
            <a:round/>
            <a:headEnd/>
            <a:tailEnd/>
          </a:ln>
        </p:spPr>
        <p:txBody>
          <a:bodyPr wrap="none" anchor="ctr"/>
          <a:lstStyle/>
          <a:p>
            <a:pPr algn="ctr" eaLnBrk="0" hangingPunct="0"/>
            <a:endParaRPr lang="fr-FR" b="0">
              <a:cs typeface="Arial" charset="0"/>
            </a:endParaRPr>
          </a:p>
        </p:txBody>
      </p:sp>
      <p:grpSp>
        <p:nvGrpSpPr>
          <p:cNvPr id="69" name="Group 4"/>
          <p:cNvGrpSpPr>
            <a:grpSpLocks/>
          </p:cNvGrpSpPr>
          <p:nvPr/>
        </p:nvGrpSpPr>
        <p:grpSpPr bwMode="auto">
          <a:xfrm>
            <a:off x="3529013" y="2363788"/>
            <a:ext cx="2095500" cy="2681287"/>
            <a:chOff x="1922" y="1614"/>
            <a:chExt cx="1320" cy="1689"/>
          </a:xfrm>
        </p:grpSpPr>
        <p:sp>
          <p:nvSpPr>
            <p:cNvPr id="70" name="Freeform 5"/>
            <p:cNvSpPr>
              <a:spLocks/>
            </p:cNvSpPr>
            <p:nvPr/>
          </p:nvSpPr>
          <p:spPr bwMode="gray">
            <a:xfrm>
              <a:off x="1922" y="1875"/>
              <a:ext cx="654" cy="1428"/>
            </a:xfrm>
            <a:custGeom>
              <a:avLst/>
              <a:gdLst>
                <a:gd name="T0" fmla="*/ 1 w 654"/>
                <a:gd name="T1" fmla="*/ 0 h 1428"/>
                <a:gd name="T2" fmla="*/ 117 w 654"/>
                <a:gd name="T3" fmla="*/ 110 h 1428"/>
                <a:gd name="T4" fmla="*/ 117 w 654"/>
                <a:gd name="T5" fmla="*/ 1026 h 1428"/>
                <a:gd name="T6" fmla="*/ 649 w 654"/>
                <a:gd name="T7" fmla="*/ 1241 h 1428"/>
                <a:gd name="T8" fmla="*/ 654 w 654"/>
                <a:gd name="T9" fmla="*/ 1428 h 1428"/>
                <a:gd name="T10" fmla="*/ 0 w 654"/>
                <a:gd name="T11" fmla="*/ 1128 h 1428"/>
                <a:gd name="T12" fmla="*/ 1 w 654"/>
                <a:gd name="T13" fmla="*/ 0 h 1428"/>
                <a:gd name="T14" fmla="*/ 0 60000 65536"/>
                <a:gd name="T15" fmla="*/ 0 60000 65536"/>
                <a:gd name="T16" fmla="*/ 0 60000 65536"/>
                <a:gd name="T17" fmla="*/ 0 60000 65536"/>
                <a:gd name="T18" fmla="*/ 0 60000 65536"/>
                <a:gd name="T19" fmla="*/ 0 60000 65536"/>
                <a:gd name="T20" fmla="*/ 0 60000 65536"/>
                <a:gd name="T21" fmla="*/ 0 w 654"/>
                <a:gd name="T22" fmla="*/ 0 h 1428"/>
                <a:gd name="T23" fmla="*/ 654 w 654"/>
                <a:gd name="T24" fmla="*/ 1428 h 142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54" h="1428">
                  <a:moveTo>
                    <a:pt x="1" y="0"/>
                  </a:moveTo>
                  <a:lnTo>
                    <a:pt x="117" y="110"/>
                  </a:lnTo>
                  <a:lnTo>
                    <a:pt x="117" y="1026"/>
                  </a:lnTo>
                  <a:lnTo>
                    <a:pt x="649" y="1241"/>
                  </a:lnTo>
                  <a:lnTo>
                    <a:pt x="654" y="1428"/>
                  </a:lnTo>
                  <a:lnTo>
                    <a:pt x="0" y="1128"/>
                  </a:lnTo>
                  <a:lnTo>
                    <a:pt x="1" y="0"/>
                  </a:lnTo>
                  <a:close/>
                </a:path>
              </a:pathLst>
            </a:custGeom>
            <a:solidFill>
              <a:srgbClr val="FBC631"/>
            </a:solidFill>
            <a:ln w="9525">
              <a:noFill/>
              <a:round/>
              <a:headEnd/>
              <a:tailEnd/>
            </a:ln>
          </p:spPr>
          <p:txBody>
            <a:bodyPr wrap="none" anchor="ctr"/>
            <a:lstStyle/>
            <a:p>
              <a:pPr algn="ctr" eaLnBrk="0" hangingPunct="0"/>
              <a:endParaRPr lang="fr-FR" b="0">
                <a:cs typeface="Arial" charset="0"/>
              </a:endParaRPr>
            </a:p>
          </p:txBody>
        </p:sp>
        <p:sp>
          <p:nvSpPr>
            <p:cNvPr id="71" name="Freeform 6"/>
            <p:cNvSpPr>
              <a:spLocks/>
            </p:cNvSpPr>
            <p:nvPr/>
          </p:nvSpPr>
          <p:spPr bwMode="gray">
            <a:xfrm>
              <a:off x="2571" y="1880"/>
              <a:ext cx="671" cy="1422"/>
            </a:xfrm>
            <a:custGeom>
              <a:avLst/>
              <a:gdLst>
                <a:gd name="T0" fmla="*/ 654 w 671"/>
                <a:gd name="T1" fmla="*/ 0 h 1422"/>
                <a:gd name="T2" fmla="*/ 516 w 671"/>
                <a:gd name="T3" fmla="*/ 111 h 1422"/>
                <a:gd name="T4" fmla="*/ 519 w 671"/>
                <a:gd name="T5" fmla="*/ 1008 h 1422"/>
                <a:gd name="T6" fmla="*/ 0 w 671"/>
                <a:gd name="T7" fmla="*/ 1237 h 1422"/>
                <a:gd name="T8" fmla="*/ 2 w 671"/>
                <a:gd name="T9" fmla="*/ 1422 h 1422"/>
                <a:gd name="T10" fmla="*/ 671 w 671"/>
                <a:gd name="T11" fmla="*/ 1114 h 1422"/>
                <a:gd name="T12" fmla="*/ 654 w 671"/>
                <a:gd name="T13" fmla="*/ 0 h 1422"/>
                <a:gd name="T14" fmla="*/ 0 60000 65536"/>
                <a:gd name="T15" fmla="*/ 0 60000 65536"/>
                <a:gd name="T16" fmla="*/ 0 60000 65536"/>
                <a:gd name="T17" fmla="*/ 0 60000 65536"/>
                <a:gd name="T18" fmla="*/ 0 60000 65536"/>
                <a:gd name="T19" fmla="*/ 0 60000 65536"/>
                <a:gd name="T20" fmla="*/ 0 60000 65536"/>
                <a:gd name="T21" fmla="*/ 0 w 671"/>
                <a:gd name="T22" fmla="*/ 0 h 1422"/>
                <a:gd name="T23" fmla="*/ 671 w 671"/>
                <a:gd name="T24" fmla="*/ 1422 h 142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71" h="1422">
                  <a:moveTo>
                    <a:pt x="654" y="0"/>
                  </a:moveTo>
                  <a:lnTo>
                    <a:pt x="516" y="111"/>
                  </a:lnTo>
                  <a:lnTo>
                    <a:pt x="519" y="1008"/>
                  </a:lnTo>
                  <a:lnTo>
                    <a:pt x="0" y="1237"/>
                  </a:lnTo>
                  <a:lnTo>
                    <a:pt x="2" y="1422"/>
                  </a:lnTo>
                  <a:lnTo>
                    <a:pt x="671" y="1114"/>
                  </a:lnTo>
                  <a:lnTo>
                    <a:pt x="654" y="0"/>
                  </a:lnTo>
                  <a:close/>
                </a:path>
              </a:pathLst>
            </a:custGeom>
            <a:solidFill>
              <a:srgbClr val="FBE2AF"/>
            </a:solidFill>
            <a:ln w="9525">
              <a:noFill/>
              <a:round/>
              <a:headEnd/>
              <a:tailEnd/>
            </a:ln>
          </p:spPr>
          <p:txBody>
            <a:bodyPr wrap="none" anchor="ctr"/>
            <a:lstStyle/>
            <a:p>
              <a:pPr algn="ctr" eaLnBrk="0" hangingPunct="0"/>
              <a:endParaRPr lang="fr-FR" b="0">
                <a:cs typeface="Arial" charset="0"/>
              </a:endParaRPr>
            </a:p>
          </p:txBody>
        </p:sp>
        <p:sp>
          <p:nvSpPr>
            <p:cNvPr id="72" name="Freeform 7"/>
            <p:cNvSpPr>
              <a:spLocks/>
            </p:cNvSpPr>
            <p:nvPr/>
          </p:nvSpPr>
          <p:spPr bwMode="gray">
            <a:xfrm>
              <a:off x="1923" y="1614"/>
              <a:ext cx="1304" cy="377"/>
            </a:xfrm>
            <a:custGeom>
              <a:avLst/>
              <a:gdLst>
                <a:gd name="T0" fmla="*/ 0 w 1304"/>
                <a:gd name="T1" fmla="*/ 261 h 377"/>
                <a:gd name="T2" fmla="*/ 117 w 1304"/>
                <a:gd name="T3" fmla="*/ 374 h 377"/>
                <a:gd name="T4" fmla="*/ 638 w 1304"/>
                <a:gd name="T5" fmla="*/ 155 h 377"/>
                <a:gd name="T6" fmla="*/ 1164 w 1304"/>
                <a:gd name="T7" fmla="*/ 377 h 377"/>
                <a:gd name="T8" fmla="*/ 1304 w 1304"/>
                <a:gd name="T9" fmla="*/ 266 h 377"/>
                <a:gd name="T10" fmla="*/ 633 w 1304"/>
                <a:gd name="T11" fmla="*/ 0 h 377"/>
                <a:gd name="T12" fmla="*/ 0 w 1304"/>
                <a:gd name="T13" fmla="*/ 261 h 377"/>
                <a:gd name="T14" fmla="*/ 0 60000 65536"/>
                <a:gd name="T15" fmla="*/ 0 60000 65536"/>
                <a:gd name="T16" fmla="*/ 0 60000 65536"/>
                <a:gd name="T17" fmla="*/ 0 60000 65536"/>
                <a:gd name="T18" fmla="*/ 0 60000 65536"/>
                <a:gd name="T19" fmla="*/ 0 60000 65536"/>
                <a:gd name="T20" fmla="*/ 0 60000 65536"/>
                <a:gd name="T21" fmla="*/ 0 w 1304"/>
                <a:gd name="T22" fmla="*/ 0 h 377"/>
                <a:gd name="T23" fmla="*/ 1304 w 1304"/>
                <a:gd name="T24" fmla="*/ 377 h 37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304" h="377">
                  <a:moveTo>
                    <a:pt x="0" y="261"/>
                  </a:moveTo>
                  <a:lnTo>
                    <a:pt x="117" y="374"/>
                  </a:lnTo>
                  <a:lnTo>
                    <a:pt x="638" y="155"/>
                  </a:lnTo>
                  <a:lnTo>
                    <a:pt x="1164" y="377"/>
                  </a:lnTo>
                  <a:lnTo>
                    <a:pt x="1304" y="266"/>
                  </a:lnTo>
                  <a:lnTo>
                    <a:pt x="633" y="0"/>
                  </a:lnTo>
                  <a:lnTo>
                    <a:pt x="0" y="261"/>
                  </a:lnTo>
                  <a:close/>
                </a:path>
              </a:pathLst>
            </a:custGeom>
            <a:solidFill>
              <a:srgbClr val="FEFBD6"/>
            </a:solidFill>
            <a:ln w="9525">
              <a:noFill/>
              <a:round/>
              <a:headEnd/>
              <a:tailEnd/>
            </a:ln>
          </p:spPr>
          <p:txBody>
            <a:bodyPr wrap="none" anchor="ctr"/>
            <a:lstStyle/>
            <a:p>
              <a:pPr algn="ctr" eaLnBrk="0" hangingPunct="0"/>
              <a:endParaRPr lang="fr-FR" b="0">
                <a:cs typeface="Arial" charset="0"/>
              </a:endParaRPr>
            </a:p>
          </p:txBody>
        </p:sp>
        <p:sp>
          <p:nvSpPr>
            <p:cNvPr id="73" name="Freeform 8"/>
            <p:cNvSpPr>
              <a:spLocks/>
            </p:cNvSpPr>
            <p:nvPr/>
          </p:nvSpPr>
          <p:spPr bwMode="gray">
            <a:xfrm>
              <a:off x="2037" y="1768"/>
              <a:ext cx="529" cy="1133"/>
            </a:xfrm>
            <a:custGeom>
              <a:avLst/>
              <a:gdLst>
                <a:gd name="T0" fmla="*/ 2 w 529"/>
                <a:gd name="T1" fmla="*/ 218 h 1133"/>
                <a:gd name="T2" fmla="*/ 0 w 529"/>
                <a:gd name="T3" fmla="*/ 1133 h 1133"/>
                <a:gd name="T4" fmla="*/ 529 w 529"/>
                <a:gd name="T5" fmla="*/ 878 h 1133"/>
                <a:gd name="T6" fmla="*/ 524 w 529"/>
                <a:gd name="T7" fmla="*/ 0 h 1133"/>
                <a:gd name="T8" fmla="*/ 2 w 529"/>
                <a:gd name="T9" fmla="*/ 218 h 1133"/>
                <a:gd name="T10" fmla="*/ 0 60000 65536"/>
                <a:gd name="T11" fmla="*/ 0 60000 65536"/>
                <a:gd name="T12" fmla="*/ 0 60000 65536"/>
                <a:gd name="T13" fmla="*/ 0 60000 65536"/>
                <a:gd name="T14" fmla="*/ 0 60000 65536"/>
                <a:gd name="T15" fmla="*/ 0 w 529"/>
                <a:gd name="T16" fmla="*/ 0 h 1133"/>
                <a:gd name="T17" fmla="*/ 529 w 529"/>
                <a:gd name="T18" fmla="*/ 1133 h 1133"/>
              </a:gdLst>
              <a:ahLst/>
              <a:cxnLst>
                <a:cxn ang="T10">
                  <a:pos x="T0" y="T1"/>
                </a:cxn>
                <a:cxn ang="T11">
                  <a:pos x="T2" y="T3"/>
                </a:cxn>
                <a:cxn ang="T12">
                  <a:pos x="T4" y="T5"/>
                </a:cxn>
                <a:cxn ang="T13">
                  <a:pos x="T6" y="T7"/>
                </a:cxn>
                <a:cxn ang="T14">
                  <a:pos x="T8" y="T9"/>
                </a:cxn>
              </a:cxnLst>
              <a:rect l="T15" t="T16" r="T17" b="T18"/>
              <a:pathLst>
                <a:path w="529" h="1133">
                  <a:moveTo>
                    <a:pt x="2" y="218"/>
                  </a:moveTo>
                  <a:lnTo>
                    <a:pt x="0" y="1133"/>
                  </a:lnTo>
                  <a:lnTo>
                    <a:pt x="529" y="878"/>
                  </a:lnTo>
                  <a:lnTo>
                    <a:pt x="524" y="0"/>
                  </a:lnTo>
                  <a:lnTo>
                    <a:pt x="2" y="218"/>
                  </a:lnTo>
                  <a:close/>
                </a:path>
              </a:pathLst>
            </a:custGeom>
            <a:solidFill>
              <a:srgbClr val="FDEBBD"/>
            </a:solidFill>
            <a:ln w="9525">
              <a:noFill/>
              <a:round/>
              <a:headEnd/>
              <a:tailEnd/>
            </a:ln>
          </p:spPr>
          <p:txBody>
            <a:bodyPr wrap="none" anchor="ctr"/>
            <a:lstStyle/>
            <a:p>
              <a:pPr algn="ctr" eaLnBrk="0" hangingPunct="0"/>
              <a:endParaRPr lang="fr-FR" b="0">
                <a:cs typeface="Arial" charset="0"/>
              </a:endParaRPr>
            </a:p>
          </p:txBody>
        </p:sp>
        <p:sp>
          <p:nvSpPr>
            <p:cNvPr id="74" name="Freeform 9"/>
            <p:cNvSpPr>
              <a:spLocks/>
            </p:cNvSpPr>
            <p:nvPr/>
          </p:nvSpPr>
          <p:spPr bwMode="gray">
            <a:xfrm>
              <a:off x="2562" y="1769"/>
              <a:ext cx="528" cy="1123"/>
            </a:xfrm>
            <a:custGeom>
              <a:avLst/>
              <a:gdLst>
                <a:gd name="T0" fmla="*/ 527 w 528"/>
                <a:gd name="T1" fmla="*/ 222 h 1123"/>
                <a:gd name="T2" fmla="*/ 528 w 528"/>
                <a:gd name="T3" fmla="*/ 1123 h 1123"/>
                <a:gd name="T4" fmla="*/ 0 w 528"/>
                <a:gd name="T5" fmla="*/ 879 h 1123"/>
                <a:gd name="T6" fmla="*/ 0 w 528"/>
                <a:gd name="T7" fmla="*/ 0 h 1123"/>
                <a:gd name="T8" fmla="*/ 527 w 528"/>
                <a:gd name="T9" fmla="*/ 222 h 1123"/>
                <a:gd name="T10" fmla="*/ 0 60000 65536"/>
                <a:gd name="T11" fmla="*/ 0 60000 65536"/>
                <a:gd name="T12" fmla="*/ 0 60000 65536"/>
                <a:gd name="T13" fmla="*/ 0 60000 65536"/>
                <a:gd name="T14" fmla="*/ 0 60000 65536"/>
                <a:gd name="T15" fmla="*/ 0 w 528"/>
                <a:gd name="T16" fmla="*/ 0 h 1123"/>
                <a:gd name="T17" fmla="*/ 528 w 528"/>
                <a:gd name="T18" fmla="*/ 1123 h 1123"/>
              </a:gdLst>
              <a:ahLst/>
              <a:cxnLst>
                <a:cxn ang="T10">
                  <a:pos x="T0" y="T1"/>
                </a:cxn>
                <a:cxn ang="T11">
                  <a:pos x="T2" y="T3"/>
                </a:cxn>
                <a:cxn ang="T12">
                  <a:pos x="T4" y="T5"/>
                </a:cxn>
                <a:cxn ang="T13">
                  <a:pos x="T6" y="T7"/>
                </a:cxn>
                <a:cxn ang="T14">
                  <a:pos x="T8" y="T9"/>
                </a:cxn>
              </a:cxnLst>
              <a:rect l="T15" t="T16" r="T17" b="T18"/>
              <a:pathLst>
                <a:path w="528" h="1123">
                  <a:moveTo>
                    <a:pt x="527" y="222"/>
                  </a:moveTo>
                  <a:lnTo>
                    <a:pt x="528" y="1123"/>
                  </a:lnTo>
                  <a:lnTo>
                    <a:pt x="0" y="879"/>
                  </a:lnTo>
                  <a:lnTo>
                    <a:pt x="0" y="0"/>
                  </a:lnTo>
                  <a:lnTo>
                    <a:pt x="527" y="222"/>
                  </a:lnTo>
                  <a:close/>
                </a:path>
              </a:pathLst>
            </a:custGeom>
            <a:solidFill>
              <a:srgbClr val="FBC631"/>
            </a:solidFill>
            <a:ln w="9525">
              <a:noFill/>
              <a:round/>
              <a:headEnd/>
              <a:tailEnd/>
            </a:ln>
          </p:spPr>
          <p:txBody>
            <a:bodyPr wrap="none" anchor="ctr"/>
            <a:lstStyle/>
            <a:p>
              <a:pPr algn="ctr" eaLnBrk="0" hangingPunct="0"/>
              <a:endParaRPr lang="fr-FR" b="0">
                <a:cs typeface="Arial" charset="0"/>
              </a:endParaRPr>
            </a:p>
          </p:txBody>
        </p:sp>
        <p:sp>
          <p:nvSpPr>
            <p:cNvPr id="75" name="Freeform 10"/>
            <p:cNvSpPr>
              <a:spLocks/>
            </p:cNvSpPr>
            <p:nvPr/>
          </p:nvSpPr>
          <p:spPr bwMode="gray">
            <a:xfrm>
              <a:off x="2034" y="2648"/>
              <a:ext cx="1061" cy="469"/>
            </a:xfrm>
            <a:custGeom>
              <a:avLst/>
              <a:gdLst>
                <a:gd name="T0" fmla="*/ 527 w 1061"/>
                <a:gd name="T1" fmla="*/ 0 h 469"/>
                <a:gd name="T2" fmla="*/ 0 w 1061"/>
                <a:gd name="T3" fmla="*/ 252 h 469"/>
                <a:gd name="T4" fmla="*/ 537 w 1061"/>
                <a:gd name="T5" fmla="*/ 469 h 469"/>
                <a:gd name="T6" fmla="*/ 1061 w 1061"/>
                <a:gd name="T7" fmla="*/ 241 h 469"/>
                <a:gd name="T8" fmla="*/ 527 w 1061"/>
                <a:gd name="T9" fmla="*/ 0 h 469"/>
                <a:gd name="T10" fmla="*/ 0 60000 65536"/>
                <a:gd name="T11" fmla="*/ 0 60000 65536"/>
                <a:gd name="T12" fmla="*/ 0 60000 65536"/>
                <a:gd name="T13" fmla="*/ 0 60000 65536"/>
                <a:gd name="T14" fmla="*/ 0 60000 65536"/>
                <a:gd name="T15" fmla="*/ 0 w 1061"/>
                <a:gd name="T16" fmla="*/ 0 h 469"/>
                <a:gd name="T17" fmla="*/ 1061 w 1061"/>
                <a:gd name="T18" fmla="*/ 469 h 469"/>
              </a:gdLst>
              <a:ahLst/>
              <a:cxnLst>
                <a:cxn ang="T10">
                  <a:pos x="T0" y="T1"/>
                </a:cxn>
                <a:cxn ang="T11">
                  <a:pos x="T2" y="T3"/>
                </a:cxn>
                <a:cxn ang="T12">
                  <a:pos x="T4" y="T5"/>
                </a:cxn>
                <a:cxn ang="T13">
                  <a:pos x="T6" y="T7"/>
                </a:cxn>
                <a:cxn ang="T14">
                  <a:pos x="T8" y="T9"/>
                </a:cxn>
              </a:cxnLst>
              <a:rect l="T15" t="T16" r="T17" b="T18"/>
              <a:pathLst>
                <a:path w="1061" h="469">
                  <a:moveTo>
                    <a:pt x="527" y="0"/>
                  </a:moveTo>
                  <a:lnTo>
                    <a:pt x="0" y="252"/>
                  </a:lnTo>
                  <a:lnTo>
                    <a:pt x="537" y="469"/>
                  </a:lnTo>
                  <a:lnTo>
                    <a:pt x="1061" y="241"/>
                  </a:lnTo>
                  <a:lnTo>
                    <a:pt x="527" y="0"/>
                  </a:lnTo>
                  <a:close/>
                </a:path>
              </a:pathLst>
            </a:custGeom>
            <a:solidFill>
              <a:srgbClr val="FEEBBC"/>
            </a:solidFill>
            <a:ln w="9525">
              <a:noFill/>
              <a:round/>
              <a:headEnd/>
              <a:tailEnd/>
            </a:ln>
          </p:spPr>
          <p:txBody>
            <a:bodyPr wrap="none" anchor="ctr"/>
            <a:lstStyle/>
            <a:p>
              <a:pPr algn="ctr" eaLnBrk="0" hangingPunct="0"/>
              <a:endParaRPr lang="fr-FR" b="0">
                <a:cs typeface="Arial" charset="0"/>
              </a:endParaRPr>
            </a:p>
          </p:txBody>
        </p:sp>
      </p:grpSp>
      <p:sp>
        <p:nvSpPr>
          <p:cNvPr id="76" name="Line 11"/>
          <p:cNvSpPr>
            <a:spLocks noChangeShapeType="1"/>
          </p:cNvSpPr>
          <p:nvPr/>
        </p:nvSpPr>
        <p:spPr bwMode="auto">
          <a:xfrm flipV="1">
            <a:off x="2124075" y="4543425"/>
            <a:ext cx="1422400" cy="1387475"/>
          </a:xfrm>
          <a:prstGeom prst="line">
            <a:avLst/>
          </a:prstGeom>
          <a:noFill/>
          <a:ln w="12700">
            <a:solidFill>
              <a:schemeClr val="tx1"/>
            </a:solidFill>
            <a:round/>
            <a:headEnd/>
            <a:tailEnd/>
          </a:ln>
        </p:spPr>
        <p:txBody>
          <a:bodyPr wrap="none" anchor="ctr"/>
          <a:lstStyle/>
          <a:p>
            <a:endParaRPr lang="fr-FR"/>
          </a:p>
        </p:txBody>
      </p:sp>
      <p:sp>
        <p:nvSpPr>
          <p:cNvPr id="77" name="Line 12"/>
          <p:cNvSpPr>
            <a:spLocks noChangeShapeType="1"/>
          </p:cNvSpPr>
          <p:nvPr/>
        </p:nvSpPr>
        <p:spPr bwMode="auto">
          <a:xfrm flipH="1" flipV="1">
            <a:off x="5626100" y="4546600"/>
            <a:ext cx="1422400" cy="1387475"/>
          </a:xfrm>
          <a:prstGeom prst="line">
            <a:avLst/>
          </a:prstGeom>
          <a:noFill/>
          <a:ln w="12700">
            <a:solidFill>
              <a:schemeClr val="tx1"/>
            </a:solidFill>
            <a:round/>
            <a:headEnd/>
            <a:tailEnd/>
          </a:ln>
        </p:spPr>
        <p:txBody>
          <a:bodyPr wrap="none" anchor="ctr"/>
          <a:lstStyle/>
          <a:p>
            <a:endParaRPr lang="fr-FR"/>
          </a:p>
        </p:txBody>
      </p:sp>
      <p:pic>
        <p:nvPicPr>
          <p:cNvPr id="78" name="Picture 15" descr="light_shadow"/>
          <p:cNvPicPr>
            <a:picLocks noChangeAspect="1" noChangeArrowheads="1"/>
          </p:cNvPicPr>
          <p:nvPr/>
        </p:nvPicPr>
        <p:blipFill>
          <a:blip r:embed="rId2">
            <a:lum bright="-78000" contrast="-78000"/>
          </a:blip>
          <a:srcRect/>
          <a:stretch>
            <a:fillRect/>
          </a:stretch>
        </p:blipFill>
        <p:spPr bwMode="gray">
          <a:xfrm>
            <a:off x="3932238" y="4264025"/>
            <a:ext cx="1216025" cy="347663"/>
          </a:xfrm>
          <a:prstGeom prst="rect">
            <a:avLst/>
          </a:prstGeom>
          <a:noFill/>
          <a:ln w="9525">
            <a:noFill/>
            <a:miter lim="800000"/>
            <a:headEnd/>
            <a:tailEnd/>
          </a:ln>
        </p:spPr>
      </p:pic>
      <p:pic>
        <p:nvPicPr>
          <p:cNvPr id="79" name="Picture 16" descr="circuler_1"/>
          <p:cNvPicPr>
            <a:picLocks noChangeAspect="1" noChangeArrowheads="1"/>
          </p:cNvPicPr>
          <p:nvPr/>
        </p:nvPicPr>
        <p:blipFill>
          <a:blip r:embed="rId3"/>
          <a:srcRect/>
          <a:stretch>
            <a:fillRect/>
          </a:stretch>
        </p:blipFill>
        <p:spPr bwMode="gray">
          <a:xfrm>
            <a:off x="3790950" y="3005138"/>
            <a:ext cx="1479550" cy="1481137"/>
          </a:xfrm>
          <a:prstGeom prst="rect">
            <a:avLst/>
          </a:prstGeom>
          <a:noFill/>
          <a:ln w="9525">
            <a:noFill/>
            <a:miter lim="800000"/>
            <a:headEnd/>
            <a:tailEnd/>
          </a:ln>
        </p:spPr>
      </p:pic>
      <p:sp>
        <p:nvSpPr>
          <p:cNvPr id="80" name="Oval 17"/>
          <p:cNvSpPr>
            <a:spLocks noChangeArrowheads="1"/>
          </p:cNvSpPr>
          <p:nvPr/>
        </p:nvSpPr>
        <p:spPr bwMode="gray">
          <a:xfrm>
            <a:off x="3790950" y="3005138"/>
            <a:ext cx="1468438" cy="1484312"/>
          </a:xfrm>
          <a:prstGeom prst="ellipse">
            <a:avLst/>
          </a:prstGeom>
          <a:gradFill rotWithShape="1">
            <a:gsLst>
              <a:gs pos="0">
                <a:srgbClr val="004B66">
                  <a:alpha val="89999"/>
                </a:srgbClr>
              </a:gs>
              <a:gs pos="50000">
                <a:srgbClr val="6AC1FC">
                  <a:alpha val="55000"/>
                </a:srgbClr>
              </a:gs>
              <a:gs pos="100000">
                <a:srgbClr val="004B66">
                  <a:alpha val="89999"/>
                </a:srgbClr>
              </a:gs>
            </a:gsLst>
            <a:lin ang="5400000" scaled="1"/>
          </a:gradFill>
          <a:ln w="9525" algn="ctr">
            <a:noFill/>
            <a:round/>
            <a:headEnd/>
            <a:tailEnd/>
          </a:ln>
          <a:effectLst/>
        </p:spPr>
        <p:txBody>
          <a:bodyPr wrap="none" anchor="ctr"/>
          <a:lstStyle/>
          <a:p>
            <a:pPr algn="ctr" eaLnBrk="0" hangingPunct="0">
              <a:defRPr/>
            </a:pPr>
            <a:endParaRPr lang="en-US" b="0">
              <a:latin typeface="Arial" pitchFamily="34" charset="0"/>
            </a:endParaRPr>
          </a:p>
        </p:txBody>
      </p:sp>
      <p:sp>
        <p:nvSpPr>
          <p:cNvPr id="81" name="Freeform 18"/>
          <p:cNvSpPr>
            <a:spLocks/>
          </p:cNvSpPr>
          <p:nvPr/>
        </p:nvSpPr>
        <p:spPr bwMode="ltGray">
          <a:xfrm>
            <a:off x="3943350" y="3035300"/>
            <a:ext cx="1154113" cy="514350"/>
          </a:xfrm>
          <a:custGeom>
            <a:avLst/>
            <a:gdLst>
              <a:gd name="T0" fmla="*/ 1136640 w 1321"/>
              <a:gd name="T1" fmla="*/ 289683 h 712"/>
              <a:gd name="T2" fmla="*/ 1150618 w 1321"/>
              <a:gd name="T3" fmla="*/ 319302 h 712"/>
              <a:gd name="T4" fmla="*/ 1154113 w 1321"/>
              <a:gd name="T5" fmla="*/ 347475 h 712"/>
              <a:gd name="T6" fmla="*/ 1148871 w 1321"/>
              <a:gd name="T7" fmla="*/ 372759 h 712"/>
              <a:gd name="T8" fmla="*/ 1134019 w 1321"/>
              <a:gd name="T9" fmla="*/ 397321 h 712"/>
              <a:gd name="T10" fmla="*/ 1111303 w 1321"/>
              <a:gd name="T11" fmla="*/ 418271 h 712"/>
              <a:gd name="T12" fmla="*/ 1082472 w 1321"/>
              <a:gd name="T13" fmla="*/ 436331 h 712"/>
              <a:gd name="T14" fmla="*/ 1044905 w 1321"/>
              <a:gd name="T15" fmla="*/ 453668 h 712"/>
              <a:gd name="T16" fmla="*/ 1002095 w 1321"/>
              <a:gd name="T17" fmla="*/ 468839 h 712"/>
              <a:gd name="T18" fmla="*/ 954044 w 1321"/>
              <a:gd name="T19" fmla="*/ 481842 h 712"/>
              <a:gd name="T20" fmla="*/ 900750 w 1321"/>
              <a:gd name="T21" fmla="*/ 493400 h 712"/>
              <a:gd name="T22" fmla="*/ 844835 w 1321"/>
              <a:gd name="T23" fmla="*/ 501347 h 712"/>
              <a:gd name="T24" fmla="*/ 782805 w 1321"/>
              <a:gd name="T25" fmla="*/ 508571 h 712"/>
              <a:gd name="T26" fmla="*/ 719901 w 1321"/>
              <a:gd name="T27" fmla="*/ 512905 h 712"/>
              <a:gd name="T28" fmla="*/ 694565 w 1321"/>
              <a:gd name="T29" fmla="*/ 514350 h 712"/>
              <a:gd name="T30" fmla="*/ 415865 w 1321"/>
              <a:gd name="T31" fmla="*/ 514350 h 712"/>
              <a:gd name="T32" fmla="*/ 412370 w 1321"/>
              <a:gd name="T33" fmla="*/ 514350 h 712"/>
              <a:gd name="T34" fmla="*/ 357329 w 1321"/>
              <a:gd name="T35" fmla="*/ 511460 h 712"/>
              <a:gd name="T36" fmla="*/ 304036 w 1321"/>
              <a:gd name="T37" fmla="*/ 508571 h 712"/>
              <a:gd name="T38" fmla="*/ 253363 w 1321"/>
              <a:gd name="T39" fmla="*/ 502792 h 712"/>
              <a:gd name="T40" fmla="*/ 205312 w 1321"/>
              <a:gd name="T41" fmla="*/ 497735 h 712"/>
              <a:gd name="T42" fmla="*/ 162502 w 1321"/>
              <a:gd name="T43" fmla="*/ 489066 h 712"/>
              <a:gd name="T44" fmla="*/ 123187 w 1321"/>
              <a:gd name="T45" fmla="*/ 478952 h 712"/>
              <a:gd name="T46" fmla="*/ 89114 w 1321"/>
              <a:gd name="T47" fmla="*/ 468116 h 712"/>
              <a:gd name="T48" fmla="*/ 58536 w 1321"/>
              <a:gd name="T49" fmla="*/ 455113 h 712"/>
              <a:gd name="T50" fmla="*/ 34073 w 1321"/>
              <a:gd name="T51" fmla="*/ 439220 h 712"/>
              <a:gd name="T52" fmla="*/ 15726 w 1321"/>
              <a:gd name="T53" fmla="*/ 421160 h 712"/>
              <a:gd name="T54" fmla="*/ 5242 w 1321"/>
              <a:gd name="T55" fmla="*/ 400211 h 712"/>
              <a:gd name="T56" fmla="*/ 0 w 1321"/>
              <a:gd name="T57" fmla="*/ 378539 h 712"/>
              <a:gd name="T58" fmla="*/ 0 w 1321"/>
              <a:gd name="T59" fmla="*/ 375649 h 712"/>
              <a:gd name="T60" fmla="*/ 3495 w 1321"/>
              <a:gd name="T61" fmla="*/ 351810 h 712"/>
              <a:gd name="T62" fmla="*/ 13979 w 1321"/>
              <a:gd name="T63" fmla="*/ 322191 h 712"/>
              <a:gd name="T64" fmla="*/ 44557 w 1321"/>
              <a:gd name="T65" fmla="*/ 267289 h 712"/>
              <a:gd name="T66" fmla="*/ 82125 w 1321"/>
              <a:gd name="T67" fmla="*/ 215998 h 712"/>
              <a:gd name="T68" fmla="*/ 128429 w 1321"/>
              <a:gd name="T69" fmla="*/ 169764 h 712"/>
              <a:gd name="T70" fmla="*/ 178228 w 1321"/>
              <a:gd name="T71" fmla="*/ 127143 h 712"/>
              <a:gd name="T72" fmla="*/ 235890 w 1321"/>
              <a:gd name="T73" fmla="*/ 90300 h 712"/>
              <a:gd name="T74" fmla="*/ 297920 w 1321"/>
              <a:gd name="T75" fmla="*/ 59237 h 712"/>
              <a:gd name="T76" fmla="*/ 362571 w 1321"/>
              <a:gd name="T77" fmla="*/ 33953 h 712"/>
              <a:gd name="T78" fmla="*/ 434212 w 1321"/>
              <a:gd name="T79" fmla="*/ 15170 h 712"/>
              <a:gd name="T80" fmla="*/ 507600 w 1321"/>
              <a:gd name="T81" fmla="*/ 4334 h 712"/>
              <a:gd name="T82" fmla="*/ 582735 w 1321"/>
              <a:gd name="T83" fmla="*/ 0 h 712"/>
              <a:gd name="T84" fmla="*/ 582735 w 1321"/>
              <a:gd name="T85" fmla="*/ 0 h 712"/>
              <a:gd name="T86" fmla="*/ 663113 w 1321"/>
              <a:gd name="T87" fmla="*/ 4334 h 712"/>
              <a:gd name="T88" fmla="*/ 739995 w 1321"/>
              <a:gd name="T89" fmla="*/ 16615 h 712"/>
              <a:gd name="T90" fmla="*/ 814257 w 1321"/>
              <a:gd name="T91" fmla="*/ 38287 h 712"/>
              <a:gd name="T92" fmla="*/ 882403 w 1321"/>
              <a:gd name="T93" fmla="*/ 65016 h 712"/>
              <a:gd name="T94" fmla="*/ 945307 w 1321"/>
              <a:gd name="T95" fmla="*/ 98969 h 712"/>
              <a:gd name="T96" fmla="*/ 1003842 w 1321"/>
              <a:gd name="T97" fmla="*/ 140146 h 712"/>
              <a:gd name="T98" fmla="*/ 1055389 w 1321"/>
              <a:gd name="T99" fmla="*/ 184935 h 712"/>
              <a:gd name="T100" fmla="*/ 1099072 w 1321"/>
              <a:gd name="T101" fmla="*/ 234781 h 712"/>
              <a:gd name="T102" fmla="*/ 1136640 w 1321"/>
              <a:gd name="T103" fmla="*/ 289683 h 712"/>
              <a:gd name="T104" fmla="*/ 1136640 w 1321"/>
              <a:gd name="T105" fmla="*/ 289683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rgbClr val="71B9DD">
                  <a:alpha val="0"/>
                </a:srgbClr>
              </a:gs>
            </a:gsLst>
            <a:lin ang="5400000" scaled="1"/>
          </a:gradFill>
          <a:ln w="0">
            <a:noFill/>
            <a:round/>
            <a:headEnd/>
            <a:tailEnd/>
          </a:ln>
        </p:spPr>
        <p:txBody>
          <a:bodyPr/>
          <a:lstStyle/>
          <a:p>
            <a:pPr algn="ctr" eaLnBrk="0" hangingPunct="0"/>
            <a:endParaRPr lang="fr-FR" b="0">
              <a:cs typeface="Arial" charset="0"/>
            </a:endParaRPr>
          </a:p>
        </p:txBody>
      </p:sp>
      <p:sp>
        <p:nvSpPr>
          <p:cNvPr id="82" name="Rectangle 19"/>
          <p:cNvSpPr>
            <a:spLocks noChangeArrowheads="1"/>
          </p:cNvSpPr>
          <p:nvPr/>
        </p:nvSpPr>
        <p:spPr bwMode="gray">
          <a:xfrm>
            <a:off x="704850" y="2914650"/>
            <a:ext cx="2524125" cy="304800"/>
          </a:xfrm>
          <a:prstGeom prst="rect">
            <a:avLst/>
          </a:prstGeom>
          <a:noFill/>
          <a:ln w="9525" algn="ctr">
            <a:noFill/>
            <a:miter lim="800000"/>
            <a:headEnd/>
            <a:tailEnd/>
          </a:ln>
        </p:spPr>
        <p:txBody>
          <a:bodyPr wrap="none">
            <a:spAutoFit/>
          </a:bodyPr>
          <a:lstStyle/>
          <a:p>
            <a:pPr eaLnBrk="0" hangingPunct="0">
              <a:buClr>
                <a:srgbClr val="FF3300"/>
              </a:buClr>
              <a:buSzPct val="115000"/>
              <a:buFont typeface="Wingdings" pitchFamily="2" charset="2"/>
              <a:buNone/>
            </a:pPr>
            <a:r>
              <a:rPr lang="en-US" sz="1400">
                <a:solidFill>
                  <a:srgbClr val="FEFEFE"/>
                </a:solidFill>
                <a:cs typeface="Arial" charset="0"/>
              </a:rPr>
              <a:t> Description of the contents</a:t>
            </a:r>
          </a:p>
        </p:txBody>
      </p:sp>
      <p:sp>
        <p:nvSpPr>
          <p:cNvPr id="83" name="AutoShape 20"/>
          <p:cNvSpPr>
            <a:spLocks noChangeArrowheads="1"/>
          </p:cNvSpPr>
          <p:nvPr/>
        </p:nvSpPr>
        <p:spPr bwMode="gray">
          <a:xfrm>
            <a:off x="5856288" y="2830513"/>
            <a:ext cx="2770187" cy="336550"/>
          </a:xfrm>
          <a:prstGeom prst="roundRect">
            <a:avLst>
              <a:gd name="adj" fmla="val 50000"/>
            </a:avLst>
          </a:prstGeom>
          <a:solidFill>
            <a:schemeClr val="accent1"/>
          </a:solidFill>
          <a:ln w="57150" algn="ctr">
            <a:noFill/>
            <a:round/>
            <a:headEnd/>
            <a:tailEnd/>
          </a:ln>
        </p:spPr>
        <p:txBody>
          <a:bodyPr wrap="none" anchor="ctr"/>
          <a:lstStyle/>
          <a:p>
            <a:pPr algn="ctr" eaLnBrk="0" hangingPunct="0"/>
            <a:endParaRPr lang="fr-FR" b="0">
              <a:cs typeface="Arial" charset="0"/>
            </a:endParaRPr>
          </a:p>
        </p:txBody>
      </p:sp>
      <p:sp>
        <p:nvSpPr>
          <p:cNvPr id="84" name="Rectangle 21"/>
          <p:cNvSpPr>
            <a:spLocks noChangeArrowheads="1"/>
          </p:cNvSpPr>
          <p:nvPr/>
        </p:nvSpPr>
        <p:spPr bwMode="gray">
          <a:xfrm>
            <a:off x="5929313" y="2852738"/>
            <a:ext cx="2524125" cy="304800"/>
          </a:xfrm>
          <a:prstGeom prst="rect">
            <a:avLst/>
          </a:prstGeom>
          <a:noFill/>
          <a:ln w="9525" algn="ctr">
            <a:noFill/>
            <a:miter lim="800000"/>
            <a:headEnd/>
            <a:tailEnd/>
          </a:ln>
        </p:spPr>
        <p:txBody>
          <a:bodyPr wrap="none">
            <a:spAutoFit/>
          </a:bodyPr>
          <a:lstStyle/>
          <a:p>
            <a:pPr eaLnBrk="0" hangingPunct="0">
              <a:buClr>
                <a:srgbClr val="FF3300"/>
              </a:buClr>
              <a:buSzPct val="115000"/>
              <a:buFont typeface="Wingdings" pitchFamily="2" charset="2"/>
              <a:buNone/>
            </a:pPr>
            <a:r>
              <a:rPr lang="en-US" sz="1400">
                <a:solidFill>
                  <a:srgbClr val="FEFEFE"/>
                </a:solidFill>
                <a:cs typeface="Arial" charset="0"/>
              </a:rPr>
              <a:t> Description of the contents</a:t>
            </a:r>
          </a:p>
        </p:txBody>
      </p:sp>
      <p:sp>
        <p:nvSpPr>
          <p:cNvPr id="85" name="Rectangle 23"/>
          <p:cNvSpPr>
            <a:spLocks noChangeArrowheads="1"/>
          </p:cNvSpPr>
          <p:nvPr/>
        </p:nvSpPr>
        <p:spPr bwMode="black">
          <a:xfrm>
            <a:off x="381000" y="3387725"/>
            <a:ext cx="3213100" cy="830997"/>
          </a:xfrm>
          <a:prstGeom prst="rect">
            <a:avLst/>
          </a:prstGeom>
          <a:noFill/>
          <a:ln w="9525" algn="ctr">
            <a:noFill/>
            <a:miter lim="800000"/>
            <a:headEnd/>
            <a:tailEnd/>
          </a:ln>
        </p:spPr>
        <p:txBody>
          <a:bodyPr>
            <a:spAutoFit/>
          </a:bodyPr>
          <a:lstStyle/>
          <a:p>
            <a:pPr lvl="0" algn="just" rtl="1"/>
            <a:r>
              <a:rPr lang="ar-DZ" sz="2400" dirty="0" smtClean="0"/>
              <a:t>إقناع الهدف (العميل)، والتأثير على سلوكه. </a:t>
            </a:r>
            <a:endParaRPr lang="fr-FR" sz="2400" dirty="0"/>
          </a:p>
        </p:txBody>
      </p:sp>
      <p:sp>
        <p:nvSpPr>
          <p:cNvPr id="86" name="Rectangle 25"/>
          <p:cNvSpPr>
            <a:spLocks noChangeArrowheads="1"/>
          </p:cNvSpPr>
          <p:nvPr/>
        </p:nvSpPr>
        <p:spPr bwMode="auto">
          <a:xfrm>
            <a:off x="2805113" y="5000636"/>
            <a:ext cx="3513137" cy="1015663"/>
          </a:xfrm>
          <a:prstGeom prst="rect">
            <a:avLst/>
          </a:prstGeom>
          <a:noFill/>
          <a:ln w="9525" algn="ctr">
            <a:noFill/>
            <a:miter lim="800000"/>
            <a:headEnd/>
            <a:tailEnd/>
          </a:ln>
        </p:spPr>
        <p:txBody>
          <a:bodyPr wrap="square">
            <a:spAutoFit/>
          </a:bodyPr>
          <a:lstStyle/>
          <a:p>
            <a:pPr algn="ctr" eaLnBrk="0" hangingPunct="0"/>
            <a:r>
              <a:rPr lang="ar-SA" sz="2000" dirty="0" smtClean="0"/>
              <a:t>المهمة اليومية لوظيفة الاتصال الخارجي، هي إنشاء توافق المؤسسة مع احتياجات ومتطلبات الأسواق</a:t>
            </a:r>
            <a:r>
              <a:rPr lang="ar-SA" sz="1400" b="1" dirty="0" smtClean="0"/>
              <a:t>.</a:t>
            </a:r>
            <a:endParaRPr lang="en-US" sz="1400" b="1" dirty="0">
              <a:cs typeface="Arial" charset="0"/>
            </a:endParaRPr>
          </a:p>
        </p:txBody>
      </p:sp>
      <p:sp>
        <p:nvSpPr>
          <p:cNvPr id="87" name="Text Box 29"/>
          <p:cNvSpPr txBox="1">
            <a:spLocks noChangeArrowheads="1"/>
          </p:cNvSpPr>
          <p:nvPr/>
        </p:nvSpPr>
        <p:spPr bwMode="auto">
          <a:xfrm>
            <a:off x="4194175" y="3590925"/>
            <a:ext cx="869149" cy="584775"/>
          </a:xfrm>
          <a:prstGeom prst="rect">
            <a:avLst/>
          </a:prstGeom>
          <a:noFill/>
          <a:ln w="9525" algn="ctr">
            <a:noFill/>
            <a:miter lim="800000"/>
            <a:headEnd/>
            <a:tailEnd/>
          </a:ln>
        </p:spPr>
        <p:txBody>
          <a:bodyPr wrap="none">
            <a:spAutoFit/>
          </a:bodyPr>
          <a:lstStyle/>
          <a:p>
            <a:pPr eaLnBrk="0" hangingPunct="0"/>
            <a:r>
              <a:rPr lang="ar-DZ" sz="3200" b="1" dirty="0" smtClean="0">
                <a:solidFill>
                  <a:srgbClr val="000000"/>
                </a:solidFill>
                <a:cs typeface="Arial" charset="0"/>
              </a:rPr>
              <a:t>أدوار</a:t>
            </a:r>
            <a:endParaRPr lang="en-US" sz="3200" b="1" dirty="0">
              <a:cs typeface="Arial" charset="0"/>
            </a:endParaRPr>
          </a:p>
        </p:txBody>
      </p:sp>
      <p:sp>
        <p:nvSpPr>
          <p:cNvPr id="88" name="AutoShape 2"/>
          <p:cNvSpPr>
            <a:spLocks noChangeArrowheads="1"/>
          </p:cNvSpPr>
          <p:nvPr/>
        </p:nvSpPr>
        <p:spPr bwMode="gray">
          <a:xfrm>
            <a:off x="631825" y="2892425"/>
            <a:ext cx="2770188" cy="336550"/>
          </a:xfrm>
          <a:prstGeom prst="roundRect">
            <a:avLst>
              <a:gd name="adj" fmla="val 50000"/>
            </a:avLst>
          </a:prstGeom>
          <a:solidFill>
            <a:schemeClr val="accent2"/>
          </a:solidFill>
          <a:ln w="57150" algn="ctr">
            <a:noFill/>
            <a:round/>
            <a:headEnd/>
            <a:tailEnd/>
          </a:ln>
        </p:spPr>
        <p:txBody>
          <a:bodyPr wrap="none" anchor="ctr"/>
          <a:lstStyle/>
          <a:p>
            <a:pPr algn="ctr" eaLnBrk="0" hangingPunct="0"/>
            <a:endParaRPr lang="fr-FR" b="0">
              <a:cs typeface="Arial" charset="0"/>
            </a:endParaRPr>
          </a:p>
        </p:txBody>
      </p:sp>
      <p:sp>
        <p:nvSpPr>
          <p:cNvPr id="89" name="Line 13"/>
          <p:cNvSpPr>
            <a:spLocks noChangeShapeType="1"/>
          </p:cNvSpPr>
          <p:nvPr/>
        </p:nvSpPr>
        <p:spPr bwMode="auto">
          <a:xfrm flipV="1">
            <a:off x="5599113" y="1395413"/>
            <a:ext cx="1422400" cy="1387475"/>
          </a:xfrm>
          <a:prstGeom prst="line">
            <a:avLst/>
          </a:prstGeom>
          <a:noFill/>
          <a:ln w="12700">
            <a:solidFill>
              <a:schemeClr val="tx1"/>
            </a:solidFill>
            <a:round/>
            <a:headEnd/>
            <a:tailEnd/>
          </a:ln>
        </p:spPr>
        <p:txBody>
          <a:bodyPr wrap="none" anchor="ctr"/>
          <a:lstStyle/>
          <a:p>
            <a:endParaRPr lang="fr-FR"/>
          </a:p>
        </p:txBody>
      </p:sp>
      <p:sp>
        <p:nvSpPr>
          <p:cNvPr id="90" name="Line 14"/>
          <p:cNvSpPr>
            <a:spLocks noChangeShapeType="1"/>
          </p:cNvSpPr>
          <p:nvPr/>
        </p:nvSpPr>
        <p:spPr bwMode="auto">
          <a:xfrm flipH="1" flipV="1">
            <a:off x="2112963" y="1389063"/>
            <a:ext cx="1422400" cy="1387475"/>
          </a:xfrm>
          <a:prstGeom prst="line">
            <a:avLst/>
          </a:prstGeom>
          <a:noFill/>
          <a:ln w="12700">
            <a:solidFill>
              <a:schemeClr val="tx1"/>
            </a:solidFill>
            <a:round/>
            <a:headEnd/>
            <a:tailEnd/>
          </a:ln>
        </p:spPr>
        <p:txBody>
          <a:bodyPr wrap="none" anchor="ctr"/>
          <a:lstStyle/>
          <a:p>
            <a:endParaRPr lang="fr-FR"/>
          </a:p>
        </p:txBody>
      </p:sp>
      <p:sp>
        <p:nvSpPr>
          <p:cNvPr id="91" name="Rectangle 19"/>
          <p:cNvSpPr>
            <a:spLocks noChangeArrowheads="1"/>
          </p:cNvSpPr>
          <p:nvPr/>
        </p:nvSpPr>
        <p:spPr bwMode="gray">
          <a:xfrm>
            <a:off x="704850" y="2914650"/>
            <a:ext cx="2581266" cy="400110"/>
          </a:xfrm>
          <a:prstGeom prst="rect">
            <a:avLst/>
          </a:prstGeom>
          <a:noFill/>
          <a:ln w="9525" algn="ctr">
            <a:noFill/>
            <a:miter lim="800000"/>
            <a:headEnd/>
            <a:tailEnd/>
          </a:ln>
        </p:spPr>
        <p:txBody>
          <a:bodyPr wrap="square">
            <a:spAutoFit/>
          </a:bodyPr>
          <a:lstStyle/>
          <a:p>
            <a:pPr algn="ctr" eaLnBrk="0" hangingPunct="0">
              <a:buClr>
                <a:srgbClr val="FF3300"/>
              </a:buClr>
              <a:buSzPct val="115000"/>
              <a:buFont typeface="Wingdings" pitchFamily="2" charset="2"/>
              <a:buNone/>
            </a:pPr>
            <a:r>
              <a:rPr lang="en-US" sz="1400" dirty="0">
                <a:solidFill>
                  <a:srgbClr val="FEFEFE"/>
                </a:solidFill>
                <a:cs typeface="Arial" charset="0"/>
              </a:rPr>
              <a:t> </a:t>
            </a:r>
            <a:r>
              <a:rPr lang="ar-DZ" sz="2000" b="1" dirty="0" smtClean="0">
                <a:solidFill>
                  <a:srgbClr val="FEFEFE"/>
                </a:solidFill>
                <a:cs typeface="Arial" charset="0"/>
              </a:rPr>
              <a:t>التصرف</a:t>
            </a:r>
            <a:endParaRPr lang="en-US" sz="2000" b="1" dirty="0">
              <a:solidFill>
                <a:srgbClr val="FEFEFE"/>
              </a:solidFill>
              <a:cs typeface="Arial" charset="0"/>
            </a:endParaRPr>
          </a:p>
        </p:txBody>
      </p:sp>
      <p:sp>
        <p:nvSpPr>
          <p:cNvPr id="92" name="AutoShape 20"/>
          <p:cNvSpPr>
            <a:spLocks noChangeArrowheads="1"/>
          </p:cNvSpPr>
          <p:nvPr/>
        </p:nvSpPr>
        <p:spPr bwMode="gray">
          <a:xfrm>
            <a:off x="5856288" y="2830513"/>
            <a:ext cx="2770187" cy="336550"/>
          </a:xfrm>
          <a:prstGeom prst="roundRect">
            <a:avLst>
              <a:gd name="adj" fmla="val 50000"/>
            </a:avLst>
          </a:prstGeom>
          <a:solidFill>
            <a:schemeClr val="accent1"/>
          </a:solidFill>
          <a:ln w="57150" algn="ctr">
            <a:noFill/>
            <a:round/>
            <a:headEnd/>
            <a:tailEnd/>
          </a:ln>
        </p:spPr>
        <p:txBody>
          <a:bodyPr wrap="none" anchor="ctr"/>
          <a:lstStyle/>
          <a:p>
            <a:pPr algn="ctr" eaLnBrk="0" hangingPunct="0"/>
            <a:endParaRPr lang="fr-FR" b="0">
              <a:cs typeface="Arial" charset="0"/>
            </a:endParaRPr>
          </a:p>
        </p:txBody>
      </p:sp>
      <p:sp>
        <p:nvSpPr>
          <p:cNvPr id="93" name="Rectangle 21"/>
          <p:cNvSpPr>
            <a:spLocks noChangeArrowheads="1"/>
          </p:cNvSpPr>
          <p:nvPr/>
        </p:nvSpPr>
        <p:spPr bwMode="gray">
          <a:xfrm>
            <a:off x="5929312" y="2852738"/>
            <a:ext cx="2643216" cy="400110"/>
          </a:xfrm>
          <a:prstGeom prst="rect">
            <a:avLst/>
          </a:prstGeom>
          <a:noFill/>
          <a:ln w="9525" algn="ctr">
            <a:noFill/>
            <a:miter lim="800000"/>
            <a:headEnd/>
            <a:tailEnd/>
          </a:ln>
        </p:spPr>
        <p:txBody>
          <a:bodyPr wrap="square">
            <a:spAutoFit/>
          </a:bodyPr>
          <a:lstStyle/>
          <a:p>
            <a:pPr algn="ctr" eaLnBrk="0" hangingPunct="0">
              <a:buClr>
                <a:srgbClr val="FF3300"/>
              </a:buClr>
              <a:buSzPct val="115000"/>
              <a:buFont typeface="Wingdings" pitchFamily="2" charset="2"/>
              <a:buNone/>
            </a:pPr>
            <a:r>
              <a:rPr lang="ar-DZ" sz="2000" b="1" dirty="0" smtClean="0">
                <a:solidFill>
                  <a:srgbClr val="FEFEFE"/>
                </a:solidFill>
                <a:cs typeface="Arial" charset="0"/>
              </a:rPr>
              <a:t>الإعلام</a:t>
            </a:r>
            <a:endParaRPr lang="en-US" sz="2000" b="1" dirty="0">
              <a:solidFill>
                <a:srgbClr val="FEFEFE"/>
              </a:solidFill>
              <a:cs typeface="Arial" charset="0"/>
            </a:endParaRPr>
          </a:p>
        </p:txBody>
      </p:sp>
      <p:sp>
        <p:nvSpPr>
          <p:cNvPr id="94" name="Rectangle 22"/>
          <p:cNvSpPr>
            <a:spLocks noChangeArrowheads="1"/>
          </p:cNvSpPr>
          <p:nvPr/>
        </p:nvSpPr>
        <p:spPr bwMode="auto">
          <a:xfrm>
            <a:off x="2643174" y="1433513"/>
            <a:ext cx="3867164" cy="1323439"/>
          </a:xfrm>
          <a:prstGeom prst="rect">
            <a:avLst/>
          </a:prstGeom>
          <a:noFill/>
          <a:ln w="9525" algn="ctr">
            <a:noFill/>
            <a:miter lim="800000"/>
            <a:headEnd/>
            <a:tailEnd/>
          </a:ln>
        </p:spPr>
        <p:txBody>
          <a:bodyPr wrap="square">
            <a:spAutoFit/>
          </a:bodyPr>
          <a:lstStyle/>
          <a:p>
            <a:pPr algn="ctr" rtl="1" eaLnBrk="0" hangingPunct="0"/>
            <a:r>
              <a:rPr lang="ar-DZ" sz="2000" b="1" dirty="0" smtClean="0"/>
              <a:t>مهمة الاتصال </a:t>
            </a:r>
            <a:r>
              <a:rPr lang="ar-DZ" sz="2000" b="1" dirty="0" err="1" smtClean="0"/>
              <a:t>ف</a:t>
            </a:r>
            <a:r>
              <a:rPr lang="ar-SA" sz="2000" b="1" dirty="0" smtClean="0"/>
              <a:t>ي المدى الطويل، هي </a:t>
            </a:r>
            <a:r>
              <a:rPr lang="ar-DZ" sz="2000" b="1" dirty="0" err="1" smtClean="0"/>
              <a:t>ال</a:t>
            </a:r>
            <a:r>
              <a:rPr lang="ar-SA" sz="2000" b="1" dirty="0" smtClean="0"/>
              <a:t>مساعدة على نجاح المؤسسة من خلال العلاقات مع البيئة</a:t>
            </a:r>
            <a:r>
              <a:rPr lang="ar-DZ" sz="2000" b="1" dirty="0" smtClean="0"/>
              <a:t>. </a:t>
            </a:r>
            <a:r>
              <a:rPr lang="ar-SA" sz="2000" b="1" dirty="0" smtClean="0"/>
              <a:t>والتعريف بتطور المؤسسة</a:t>
            </a:r>
            <a:endParaRPr lang="en-US" sz="2000" b="1" dirty="0">
              <a:cs typeface="Arial" charset="0"/>
            </a:endParaRPr>
          </a:p>
        </p:txBody>
      </p:sp>
      <p:sp>
        <p:nvSpPr>
          <p:cNvPr id="95" name="Rectangle 24"/>
          <p:cNvSpPr>
            <a:spLocks noChangeArrowheads="1"/>
          </p:cNvSpPr>
          <p:nvPr/>
        </p:nvSpPr>
        <p:spPr bwMode="black">
          <a:xfrm>
            <a:off x="5659438" y="3325813"/>
            <a:ext cx="3213100" cy="978729"/>
          </a:xfrm>
          <a:prstGeom prst="rect">
            <a:avLst/>
          </a:prstGeom>
          <a:noFill/>
          <a:ln w="9525" algn="ctr">
            <a:noFill/>
            <a:miter lim="800000"/>
            <a:headEnd/>
            <a:tailEnd/>
          </a:ln>
        </p:spPr>
        <p:txBody>
          <a:bodyPr>
            <a:spAutoFit/>
          </a:bodyPr>
          <a:lstStyle/>
          <a:p>
            <a:pPr marL="171450" indent="-171450" algn="just" rtl="1">
              <a:lnSpc>
                <a:spcPct val="80000"/>
              </a:lnSpc>
              <a:buFontTx/>
              <a:buChar char="•"/>
            </a:pPr>
            <a:r>
              <a:rPr lang="ar-DZ" sz="2400" dirty="0" smtClean="0"/>
              <a:t>إنشاء، تعديل، تحسين والدفاع عن صورة المؤسسة أو المنتج.</a:t>
            </a:r>
            <a:endParaRPr lang="en-US" sz="2400" b="0" dirty="0">
              <a:cs typeface="Arial"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ar-DZ" sz="3200" dirty="0" smtClean="0"/>
              <a:t>الاتصال الخارجي</a:t>
            </a:r>
            <a:endParaRPr lang="en-US" sz="3200" dirty="0"/>
          </a:p>
        </p:txBody>
      </p:sp>
      <p:sp>
        <p:nvSpPr>
          <p:cNvPr id="75842" name="Rectangle 6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078" name="Rectangle 3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6" name="Rectangle 3"/>
          <p:cNvSpPr txBox="1">
            <a:spLocks noChangeArrowheads="1"/>
          </p:cNvSpPr>
          <p:nvPr/>
        </p:nvSpPr>
        <p:spPr bwMode="gray">
          <a:xfrm>
            <a:off x="428596" y="1428737"/>
            <a:ext cx="8215370" cy="478634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r" rtl="1"/>
            <a:r>
              <a:rPr lang="ar-SA" sz="3200" dirty="0" smtClean="0"/>
              <a:t>.  </a:t>
            </a:r>
            <a:endParaRPr lang="fr-FR" sz="3200" dirty="0" smtClean="0"/>
          </a:p>
          <a:p>
            <a:pPr algn="just" rtl="1"/>
            <a:r>
              <a:rPr lang="ar-SA" sz="3200" dirty="0" smtClean="0"/>
              <a:t> </a:t>
            </a:r>
            <a:endParaRPr lang="ar-DZ" sz="3200" dirty="0" smtClean="0"/>
          </a:p>
          <a:p>
            <a:pPr algn="just" rtl="1"/>
            <a:endParaRPr lang="fr-FR" sz="3200" dirty="0"/>
          </a:p>
        </p:txBody>
      </p:sp>
      <p:sp>
        <p:nvSpPr>
          <p:cNvPr id="57371" name="Rectangle 2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grpSp>
        <p:nvGrpSpPr>
          <p:cNvPr id="57345" name="Group 1"/>
          <p:cNvGrpSpPr>
            <a:grpSpLocks noChangeAspect="1"/>
          </p:cNvGrpSpPr>
          <p:nvPr/>
        </p:nvGrpSpPr>
        <p:grpSpPr bwMode="auto">
          <a:xfrm>
            <a:off x="714348" y="1714386"/>
            <a:ext cx="7475550" cy="4572032"/>
            <a:chOff x="2360" y="10292"/>
            <a:chExt cx="7200" cy="4921"/>
          </a:xfrm>
        </p:grpSpPr>
        <p:sp>
          <p:nvSpPr>
            <p:cNvPr id="57370" name="AutoShape 26"/>
            <p:cNvSpPr>
              <a:spLocks noChangeAspect="1" noChangeArrowheads="1" noTextEdit="1"/>
            </p:cNvSpPr>
            <p:nvPr/>
          </p:nvSpPr>
          <p:spPr bwMode="auto">
            <a:xfrm>
              <a:off x="2360" y="10292"/>
              <a:ext cx="7200" cy="4921"/>
            </a:xfrm>
            <a:prstGeom prst="rect">
              <a:avLst/>
            </a:prstGeom>
            <a:noFill/>
          </p:spPr>
          <p:txBody>
            <a:bodyPr vert="horz" wrap="square" lIns="91440" tIns="45720" rIns="91440" bIns="45720" numCol="1" anchor="t" anchorCtr="0" compatLnSpc="1">
              <a:prstTxWarp prst="textNoShape">
                <a:avLst/>
              </a:prstTxWarp>
            </a:bodyPr>
            <a:lstStyle/>
            <a:p>
              <a:pPr algn="ctr"/>
              <a:endParaRPr lang="fr-FR" sz="3200" dirty="0"/>
            </a:p>
          </p:txBody>
        </p:sp>
        <p:sp>
          <p:nvSpPr>
            <p:cNvPr id="57369" name="Rectangle 25"/>
            <p:cNvSpPr>
              <a:spLocks noChangeArrowheads="1"/>
            </p:cNvSpPr>
            <p:nvPr/>
          </p:nvSpPr>
          <p:spPr bwMode="auto">
            <a:xfrm>
              <a:off x="6770" y="10816"/>
              <a:ext cx="2634" cy="50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6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تشجيع المبيعات من خلال أفضل صورة</a:t>
              </a:r>
              <a:endParaRPr kumimoji="0" lang="ar-DZ"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57368" name="Rectangle 24"/>
            <p:cNvSpPr>
              <a:spLocks noChangeArrowheads="1"/>
            </p:cNvSpPr>
            <p:nvPr/>
          </p:nvSpPr>
          <p:spPr bwMode="auto">
            <a:xfrm>
              <a:off x="6770" y="11321"/>
              <a:ext cx="2634" cy="50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16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إقناع وضمان الشركاء </a:t>
              </a:r>
              <a:endParaRPr kumimoji="0" lang="ar-DZ"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57367" name="Rectangle 23"/>
            <p:cNvSpPr>
              <a:spLocks noChangeArrowheads="1"/>
            </p:cNvSpPr>
            <p:nvPr/>
          </p:nvSpPr>
          <p:spPr bwMode="auto">
            <a:xfrm>
              <a:off x="6770" y="11829"/>
              <a:ext cx="2634" cy="50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1600" b="0" i="0" u="none" strike="noStrike" cap="none" normalizeH="0" baseline="0" smtClean="0">
                  <a:ln>
                    <a:noFill/>
                  </a:ln>
                  <a:solidFill>
                    <a:schemeClr val="tx1"/>
                  </a:solidFill>
                  <a:effectLst/>
                  <a:latin typeface="Simplified Arabic" pitchFamily="18" charset="-78"/>
                  <a:ea typeface="Calibri" pitchFamily="34" charset="0"/>
                  <a:cs typeface="Simplified Arabic" pitchFamily="18" charset="-78"/>
                </a:rPr>
                <a:t>تفضيل ترحيب السلطات العمومية </a:t>
              </a:r>
              <a:endParaRPr kumimoji="0" lang="ar-DZ" sz="1600" b="0" i="0" u="none" strike="noStrike" cap="none" normalizeH="0" baseline="0" smtClean="0">
                <a:ln>
                  <a:noFill/>
                </a:ln>
                <a:solidFill>
                  <a:schemeClr val="tx1"/>
                </a:solidFill>
                <a:effectLst/>
                <a:latin typeface="Arial" pitchFamily="34" charset="0"/>
                <a:cs typeface="Arial" pitchFamily="34" charset="0"/>
              </a:endParaRPr>
            </a:p>
          </p:txBody>
        </p:sp>
        <p:sp>
          <p:nvSpPr>
            <p:cNvPr id="57366" name="Rectangle 22"/>
            <p:cNvSpPr>
              <a:spLocks noChangeArrowheads="1"/>
            </p:cNvSpPr>
            <p:nvPr/>
          </p:nvSpPr>
          <p:spPr bwMode="auto">
            <a:xfrm>
              <a:off x="6770" y="12337"/>
              <a:ext cx="2634" cy="50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1600" b="0" i="0" u="none" strike="noStrike" cap="none" normalizeH="0" baseline="0" smtClean="0">
                  <a:ln>
                    <a:noFill/>
                  </a:ln>
                  <a:solidFill>
                    <a:schemeClr val="tx1"/>
                  </a:solidFill>
                  <a:effectLst/>
                  <a:latin typeface="Simplified Arabic" pitchFamily="18" charset="-78"/>
                  <a:ea typeface="Calibri" pitchFamily="34" charset="0"/>
                  <a:cs typeface="Simplified Arabic" pitchFamily="18" charset="-78"/>
                </a:rPr>
                <a:t>تسهيل علاقة رأس المال  </a:t>
              </a:r>
              <a:endParaRPr kumimoji="0" lang="ar-DZ" sz="1600" b="0" i="0" u="none" strike="noStrike" cap="none" normalizeH="0" baseline="0" smtClean="0">
                <a:ln>
                  <a:noFill/>
                </a:ln>
                <a:solidFill>
                  <a:schemeClr val="tx1"/>
                </a:solidFill>
                <a:effectLst/>
                <a:latin typeface="Arial" pitchFamily="34" charset="0"/>
                <a:cs typeface="Arial" pitchFamily="34" charset="0"/>
              </a:endParaRPr>
            </a:p>
          </p:txBody>
        </p:sp>
        <p:sp>
          <p:nvSpPr>
            <p:cNvPr id="57365" name="Rectangle 21"/>
            <p:cNvSpPr>
              <a:spLocks noChangeArrowheads="1"/>
            </p:cNvSpPr>
            <p:nvPr/>
          </p:nvSpPr>
          <p:spPr bwMode="auto">
            <a:xfrm>
              <a:off x="6770" y="12845"/>
              <a:ext cx="2634" cy="50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1600" b="0" i="0" u="none" strike="noStrike" cap="none" normalizeH="0" baseline="0" smtClean="0">
                  <a:ln>
                    <a:noFill/>
                  </a:ln>
                  <a:solidFill>
                    <a:schemeClr val="tx1"/>
                  </a:solidFill>
                  <a:effectLst/>
                  <a:latin typeface="Simplified Arabic" pitchFamily="18" charset="-78"/>
                  <a:ea typeface="Calibri" pitchFamily="34" charset="0"/>
                  <a:cs typeface="Simplified Arabic" pitchFamily="18" charset="-78"/>
                </a:rPr>
                <a:t>الحث، الإعلام الإغراء </a:t>
              </a:r>
              <a:endParaRPr kumimoji="0" lang="ar-DZ" sz="1600" b="0" i="0" u="none" strike="noStrike" cap="none" normalizeH="0" baseline="0" smtClean="0">
                <a:ln>
                  <a:noFill/>
                </a:ln>
                <a:solidFill>
                  <a:schemeClr val="tx1"/>
                </a:solidFill>
                <a:effectLst/>
                <a:latin typeface="Arial" pitchFamily="34" charset="0"/>
                <a:cs typeface="Arial" pitchFamily="34" charset="0"/>
              </a:endParaRPr>
            </a:p>
          </p:txBody>
        </p:sp>
        <p:sp>
          <p:nvSpPr>
            <p:cNvPr id="57364" name="Rectangle 20"/>
            <p:cNvSpPr>
              <a:spLocks noChangeArrowheads="1"/>
            </p:cNvSpPr>
            <p:nvPr/>
          </p:nvSpPr>
          <p:spPr bwMode="auto">
            <a:xfrm>
              <a:off x="6718" y="13353"/>
              <a:ext cx="2633" cy="50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16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التأثير</a:t>
              </a:r>
              <a:endParaRPr kumimoji="0" lang="ar-DZ"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57363" name="Rectangle 19"/>
            <p:cNvSpPr>
              <a:spLocks noChangeArrowheads="1"/>
            </p:cNvSpPr>
            <p:nvPr/>
          </p:nvSpPr>
          <p:spPr bwMode="auto">
            <a:xfrm>
              <a:off x="6832" y="13861"/>
              <a:ext cx="2461" cy="509"/>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16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الاستدعاء، والحشد  </a:t>
              </a:r>
              <a:endParaRPr kumimoji="0" lang="ar-DZ"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57362" name="Rectangle 18"/>
            <p:cNvSpPr>
              <a:spLocks noChangeArrowheads="1"/>
            </p:cNvSpPr>
            <p:nvPr/>
          </p:nvSpPr>
          <p:spPr bwMode="auto">
            <a:xfrm>
              <a:off x="6718" y="14370"/>
              <a:ext cx="2575" cy="51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1600" b="0" i="0" u="none" strike="noStrike" cap="none" normalizeH="0" baseline="0" smtClean="0">
                  <a:ln>
                    <a:noFill/>
                  </a:ln>
                  <a:solidFill>
                    <a:schemeClr val="tx1"/>
                  </a:solidFill>
                  <a:effectLst/>
                  <a:latin typeface="Simplified Arabic" pitchFamily="18" charset="-78"/>
                  <a:ea typeface="Calibri" pitchFamily="34" charset="0"/>
                  <a:cs typeface="Simplified Arabic" pitchFamily="18" charset="-78"/>
                </a:rPr>
                <a:t>الدمج والتحفيز </a:t>
              </a:r>
              <a:endParaRPr kumimoji="0" lang="ar-DZ" sz="1600" b="0" i="0" u="none" strike="noStrike" cap="none" normalizeH="0" baseline="0" smtClean="0">
                <a:ln>
                  <a:noFill/>
                </a:ln>
                <a:solidFill>
                  <a:schemeClr val="tx1"/>
                </a:solidFill>
                <a:effectLst/>
                <a:latin typeface="Arial" pitchFamily="34" charset="0"/>
                <a:cs typeface="Arial" pitchFamily="34" charset="0"/>
              </a:endParaRPr>
            </a:p>
          </p:txBody>
        </p:sp>
        <p:sp>
          <p:nvSpPr>
            <p:cNvPr id="57361" name="Rectangle 17"/>
            <p:cNvSpPr>
              <a:spLocks noChangeArrowheads="1"/>
            </p:cNvSpPr>
            <p:nvPr/>
          </p:nvSpPr>
          <p:spPr bwMode="auto">
            <a:xfrm>
              <a:off x="2466" y="10816"/>
              <a:ext cx="2634" cy="50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16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العملاء</a:t>
              </a:r>
              <a:endParaRPr kumimoji="0" lang="fr-FR"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57360" name="Rectangle 16"/>
            <p:cNvSpPr>
              <a:spLocks noChangeArrowheads="1"/>
            </p:cNvSpPr>
            <p:nvPr/>
          </p:nvSpPr>
          <p:spPr bwMode="auto">
            <a:xfrm>
              <a:off x="2466" y="11324"/>
              <a:ext cx="2634" cy="50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16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الموزعين، الموردين</a:t>
              </a:r>
              <a:endParaRPr kumimoji="0" lang="ar-DZ"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57359" name="Rectangle 15"/>
            <p:cNvSpPr>
              <a:spLocks noChangeArrowheads="1"/>
            </p:cNvSpPr>
            <p:nvPr/>
          </p:nvSpPr>
          <p:spPr bwMode="auto">
            <a:xfrm>
              <a:off x="2466" y="11829"/>
              <a:ext cx="2634" cy="50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ar-DZ" sz="1600" b="0" i="0" u="none" strike="noStrike" cap="none" normalizeH="0" baseline="0" smtClean="0">
                  <a:ln>
                    <a:noFill/>
                  </a:ln>
                  <a:solidFill>
                    <a:schemeClr val="tx1"/>
                  </a:solidFill>
                  <a:effectLst/>
                  <a:latin typeface="LiberationSans"/>
                  <a:ea typeface="Calibri" pitchFamily="34" charset="0"/>
                  <a:cs typeface="Arial" pitchFamily="34" charset="0"/>
                </a:rPr>
                <a:t>الهيئات العامة</a:t>
              </a:r>
              <a:endParaRPr kumimoji="0" lang="en-US" sz="1600" b="0" i="0" u="none" strike="noStrike" cap="none" normalizeH="0" baseline="0" smtClean="0">
                <a:ln>
                  <a:noFill/>
                </a:ln>
                <a:solidFill>
                  <a:schemeClr val="tx1"/>
                </a:solidFill>
                <a:effectLst/>
                <a:latin typeface="Arial" pitchFamily="34" charset="0"/>
                <a:cs typeface="Arial" pitchFamily="34" charset="0"/>
              </a:endParaRPr>
            </a:p>
          </p:txBody>
        </p:sp>
        <p:sp>
          <p:nvSpPr>
            <p:cNvPr id="57358" name="Rectangle 14"/>
            <p:cNvSpPr>
              <a:spLocks noChangeArrowheads="1"/>
            </p:cNvSpPr>
            <p:nvPr/>
          </p:nvSpPr>
          <p:spPr bwMode="auto">
            <a:xfrm>
              <a:off x="2466" y="12341"/>
              <a:ext cx="2984" cy="504"/>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ar-DZ" sz="1600" b="0" i="0" u="none" strike="noStrike" cap="none" normalizeH="0" baseline="0" dirty="0" smtClean="0">
                  <a:ln>
                    <a:noFill/>
                  </a:ln>
                  <a:solidFill>
                    <a:schemeClr val="tx1"/>
                  </a:solidFill>
                  <a:effectLst/>
                  <a:latin typeface="LiberationSans"/>
                  <a:ea typeface="Calibri" pitchFamily="34" charset="0"/>
                  <a:cs typeface="Arial" pitchFamily="34" charset="0"/>
                </a:rPr>
                <a:t>المؤسسات المالية، المساهمين، والمستثمرين</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57357" name="Rectangle 13"/>
            <p:cNvSpPr>
              <a:spLocks noChangeArrowheads="1"/>
            </p:cNvSpPr>
            <p:nvPr/>
          </p:nvSpPr>
          <p:spPr bwMode="auto">
            <a:xfrm>
              <a:off x="2466" y="12676"/>
              <a:ext cx="2845" cy="673"/>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ar-DZ" sz="1600" b="0" i="0" u="none" strike="noStrike" cap="none" normalizeH="0" baseline="0" dirty="0" smtClean="0">
                  <a:ln>
                    <a:noFill/>
                  </a:ln>
                  <a:solidFill>
                    <a:schemeClr val="tx1"/>
                  </a:solidFill>
                  <a:effectLst/>
                  <a:latin typeface="LiberationSans"/>
                  <a:ea typeface="Calibri" pitchFamily="34" charset="0"/>
                  <a:cs typeface="Arial" pitchFamily="34" charset="0"/>
                </a:rPr>
                <a:t>جمعيات المستهلكين، وسائل الإعلام، النقابات، قادة الرأي</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57356" name="Rectangle 12"/>
            <p:cNvSpPr>
              <a:spLocks noChangeArrowheads="1"/>
            </p:cNvSpPr>
            <p:nvPr/>
          </p:nvSpPr>
          <p:spPr bwMode="auto">
            <a:xfrm>
              <a:off x="2466" y="13353"/>
              <a:ext cx="2634" cy="504"/>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ar-DZ" sz="1600" b="0" i="0" u="none" strike="noStrike" cap="none" normalizeH="0" baseline="0" dirty="0" smtClean="0">
                  <a:ln>
                    <a:noFill/>
                  </a:ln>
                  <a:solidFill>
                    <a:schemeClr val="tx1"/>
                  </a:solidFill>
                  <a:effectLst/>
                  <a:latin typeface="LiberationSans"/>
                  <a:ea typeface="Calibri" pitchFamily="34" charset="0"/>
                  <a:cs typeface="Arial" pitchFamily="34" charset="0"/>
                </a:rPr>
                <a:t>المنافسين</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57355" name="Rectangle 11"/>
            <p:cNvSpPr>
              <a:spLocks noChangeArrowheads="1"/>
            </p:cNvSpPr>
            <p:nvPr/>
          </p:nvSpPr>
          <p:spPr bwMode="auto">
            <a:xfrm>
              <a:off x="2466" y="13866"/>
              <a:ext cx="2634" cy="504"/>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ar-DZ" sz="1600" b="0" i="0" u="none" strike="noStrike" cap="none" normalizeH="0" baseline="0" smtClean="0">
                  <a:ln>
                    <a:noFill/>
                  </a:ln>
                  <a:solidFill>
                    <a:schemeClr val="tx1"/>
                  </a:solidFill>
                  <a:effectLst/>
                  <a:latin typeface="LiberationSans"/>
                  <a:ea typeface="Calibri" pitchFamily="34" charset="0"/>
                  <a:cs typeface="Arial" pitchFamily="34" charset="0"/>
                </a:rPr>
                <a:t>الأوساط التربوية والتعليمية</a:t>
              </a:r>
              <a:endParaRPr kumimoji="0" lang="en-US" sz="1600" b="0" i="0" u="none" strike="noStrike" cap="none" normalizeH="0" baseline="0" smtClean="0">
                <a:ln>
                  <a:noFill/>
                </a:ln>
                <a:solidFill>
                  <a:schemeClr val="tx1"/>
                </a:solidFill>
                <a:effectLst/>
                <a:latin typeface="Arial" pitchFamily="34" charset="0"/>
                <a:cs typeface="Arial" pitchFamily="34" charset="0"/>
              </a:endParaRPr>
            </a:p>
          </p:txBody>
        </p:sp>
        <p:sp>
          <p:nvSpPr>
            <p:cNvPr id="57354" name="Rectangle 10"/>
            <p:cNvSpPr>
              <a:spLocks noChangeArrowheads="1"/>
            </p:cNvSpPr>
            <p:nvPr/>
          </p:nvSpPr>
          <p:spPr bwMode="auto">
            <a:xfrm>
              <a:off x="2466" y="14376"/>
              <a:ext cx="2634" cy="504"/>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ar-DZ" sz="1600" b="0" i="0" u="none" strike="noStrike" cap="none" normalizeH="0" baseline="0" smtClean="0">
                  <a:ln>
                    <a:noFill/>
                  </a:ln>
                  <a:solidFill>
                    <a:schemeClr val="tx1"/>
                  </a:solidFill>
                  <a:effectLst/>
                  <a:latin typeface="LiberationSans"/>
                  <a:ea typeface="Calibri" pitchFamily="34" charset="0"/>
                  <a:cs typeface="Arial" pitchFamily="34" charset="0"/>
                </a:rPr>
                <a:t>الموظفين، إطارات المؤسسة</a:t>
              </a:r>
              <a:endParaRPr kumimoji="0" lang="en-US" sz="1600" b="0" i="0" u="none" strike="noStrike" cap="none" normalizeH="0" baseline="0" smtClean="0">
                <a:ln>
                  <a:noFill/>
                </a:ln>
                <a:solidFill>
                  <a:schemeClr val="tx1"/>
                </a:solidFill>
                <a:effectLst/>
                <a:latin typeface="Arial" pitchFamily="34" charset="0"/>
                <a:cs typeface="Arial" pitchFamily="34" charset="0"/>
              </a:endParaRPr>
            </a:p>
          </p:txBody>
        </p:sp>
        <p:sp>
          <p:nvSpPr>
            <p:cNvPr id="57353" name="AutoShape 9"/>
            <p:cNvSpPr>
              <a:spLocks noChangeShapeType="1"/>
            </p:cNvSpPr>
            <p:nvPr/>
          </p:nvSpPr>
          <p:spPr bwMode="auto">
            <a:xfrm flipH="1">
              <a:off x="5100" y="11069"/>
              <a:ext cx="1670" cy="1"/>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sz="1600"/>
            </a:p>
          </p:txBody>
        </p:sp>
        <p:sp>
          <p:nvSpPr>
            <p:cNvPr id="57352" name="AutoShape 8"/>
            <p:cNvSpPr>
              <a:spLocks noChangeShapeType="1"/>
            </p:cNvSpPr>
            <p:nvPr/>
          </p:nvSpPr>
          <p:spPr bwMode="auto">
            <a:xfrm flipH="1">
              <a:off x="5100" y="11575"/>
              <a:ext cx="1670" cy="2"/>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sz="1600"/>
            </a:p>
          </p:txBody>
        </p:sp>
        <p:sp>
          <p:nvSpPr>
            <p:cNvPr id="57351" name="AutoShape 7"/>
            <p:cNvSpPr>
              <a:spLocks noChangeShapeType="1"/>
            </p:cNvSpPr>
            <p:nvPr/>
          </p:nvSpPr>
          <p:spPr bwMode="auto">
            <a:xfrm flipH="1" flipV="1">
              <a:off x="5100" y="12082"/>
              <a:ext cx="1670" cy="1"/>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sz="1600"/>
            </a:p>
          </p:txBody>
        </p:sp>
        <p:sp>
          <p:nvSpPr>
            <p:cNvPr id="57350" name="AutoShape 6"/>
            <p:cNvSpPr>
              <a:spLocks noChangeShapeType="1"/>
            </p:cNvSpPr>
            <p:nvPr/>
          </p:nvSpPr>
          <p:spPr bwMode="auto">
            <a:xfrm flipH="1">
              <a:off x="5450" y="12591"/>
              <a:ext cx="1320" cy="2"/>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sz="1600"/>
            </a:p>
          </p:txBody>
        </p:sp>
        <p:sp>
          <p:nvSpPr>
            <p:cNvPr id="57349" name="AutoShape 5"/>
            <p:cNvSpPr>
              <a:spLocks noChangeShapeType="1"/>
            </p:cNvSpPr>
            <p:nvPr/>
          </p:nvSpPr>
          <p:spPr bwMode="auto">
            <a:xfrm flipH="1" flipV="1">
              <a:off x="5311" y="13097"/>
              <a:ext cx="1459" cy="2"/>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sz="1600"/>
            </a:p>
          </p:txBody>
        </p:sp>
        <p:sp>
          <p:nvSpPr>
            <p:cNvPr id="57348" name="AutoShape 4"/>
            <p:cNvSpPr>
              <a:spLocks noChangeShapeType="1"/>
            </p:cNvSpPr>
            <p:nvPr/>
          </p:nvSpPr>
          <p:spPr bwMode="auto">
            <a:xfrm flipH="1" flipV="1">
              <a:off x="5100" y="13605"/>
              <a:ext cx="1618" cy="2"/>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sz="1600"/>
            </a:p>
          </p:txBody>
        </p:sp>
        <p:sp>
          <p:nvSpPr>
            <p:cNvPr id="57347" name="AutoShape 3"/>
            <p:cNvSpPr>
              <a:spLocks noChangeShapeType="1"/>
            </p:cNvSpPr>
            <p:nvPr/>
          </p:nvSpPr>
          <p:spPr bwMode="auto">
            <a:xfrm flipH="1" flipV="1">
              <a:off x="5100" y="14119"/>
              <a:ext cx="1664" cy="49"/>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sz="1600"/>
            </a:p>
          </p:txBody>
        </p:sp>
        <p:sp>
          <p:nvSpPr>
            <p:cNvPr id="57346" name="AutoShape 2"/>
            <p:cNvSpPr>
              <a:spLocks noChangeShapeType="1"/>
            </p:cNvSpPr>
            <p:nvPr/>
          </p:nvSpPr>
          <p:spPr bwMode="auto">
            <a:xfrm flipH="1">
              <a:off x="5100" y="14625"/>
              <a:ext cx="1618" cy="3"/>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sz="1600"/>
            </a:p>
          </p:txBody>
        </p: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576TGp_report_light">
  <a:themeElements>
    <a:clrScheme name="Default Design 1">
      <a:dk1>
        <a:srgbClr val="000000"/>
      </a:dk1>
      <a:lt1>
        <a:srgbClr val="B4E3EE"/>
      </a:lt1>
      <a:dk2>
        <a:srgbClr val="189180"/>
      </a:dk2>
      <a:lt2>
        <a:srgbClr val="808080"/>
      </a:lt2>
      <a:accent1>
        <a:srgbClr val="FF7F00"/>
      </a:accent1>
      <a:accent2>
        <a:srgbClr val="B3DC27"/>
      </a:accent2>
      <a:accent3>
        <a:srgbClr val="D6EFF5"/>
      </a:accent3>
      <a:accent4>
        <a:srgbClr val="000000"/>
      </a:accent4>
      <a:accent5>
        <a:srgbClr val="FFC0AA"/>
      </a:accent5>
      <a:accent6>
        <a:srgbClr val="A2C722"/>
      </a:accent6>
      <a:hlink>
        <a:srgbClr val="6FB9D7"/>
      </a:hlink>
      <a:folHlink>
        <a:srgbClr val="F93D17"/>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B4E3EE"/>
        </a:lt1>
        <a:dk2>
          <a:srgbClr val="189180"/>
        </a:dk2>
        <a:lt2>
          <a:srgbClr val="808080"/>
        </a:lt2>
        <a:accent1>
          <a:srgbClr val="FF7F00"/>
        </a:accent1>
        <a:accent2>
          <a:srgbClr val="B3DC27"/>
        </a:accent2>
        <a:accent3>
          <a:srgbClr val="D6EFF5"/>
        </a:accent3>
        <a:accent4>
          <a:srgbClr val="000000"/>
        </a:accent4>
        <a:accent5>
          <a:srgbClr val="FFC0AA"/>
        </a:accent5>
        <a:accent6>
          <a:srgbClr val="A2C722"/>
        </a:accent6>
        <a:hlink>
          <a:srgbClr val="6FB9D7"/>
        </a:hlink>
        <a:folHlink>
          <a:srgbClr val="F93D17"/>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EE384"/>
        </a:lt1>
        <a:dk2>
          <a:srgbClr val="FD8334"/>
        </a:dk2>
        <a:lt2>
          <a:srgbClr val="808080"/>
        </a:lt2>
        <a:accent1>
          <a:srgbClr val="F98EB2"/>
        </a:accent1>
        <a:accent2>
          <a:srgbClr val="FCB43E"/>
        </a:accent2>
        <a:accent3>
          <a:srgbClr val="FEEFC2"/>
        </a:accent3>
        <a:accent4>
          <a:srgbClr val="000000"/>
        </a:accent4>
        <a:accent5>
          <a:srgbClr val="FBC6D5"/>
        </a:accent5>
        <a:accent6>
          <a:srgbClr val="E4A337"/>
        </a:accent6>
        <a:hlink>
          <a:srgbClr val="FA6D73"/>
        </a:hlink>
        <a:folHlink>
          <a:srgbClr val="D264C5"/>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D4E1EE"/>
        </a:lt1>
        <a:dk2>
          <a:srgbClr val="2F84AF"/>
        </a:dk2>
        <a:lt2>
          <a:srgbClr val="808080"/>
        </a:lt2>
        <a:accent1>
          <a:srgbClr val="9899C1"/>
        </a:accent1>
        <a:accent2>
          <a:srgbClr val="4BBAC3"/>
        </a:accent2>
        <a:accent3>
          <a:srgbClr val="E6EEF5"/>
        </a:accent3>
        <a:accent4>
          <a:srgbClr val="000000"/>
        </a:accent4>
        <a:accent5>
          <a:srgbClr val="CACADD"/>
        </a:accent5>
        <a:accent6>
          <a:srgbClr val="43A8B0"/>
        </a:accent6>
        <a:hlink>
          <a:srgbClr val="7AC5B9"/>
        </a:hlink>
        <a:folHlink>
          <a:srgbClr val="719FC5"/>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576TGp_report_light</Template>
  <TotalTime>865</TotalTime>
  <Words>974</Words>
  <Application>Microsoft Office PowerPoint</Application>
  <PresentationFormat>Affichage à l'écran (4:3)</PresentationFormat>
  <Paragraphs>145</Paragraphs>
  <Slides>14</Slides>
  <Notes>3</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576TGp_report_light</vt:lpstr>
      <vt:lpstr>إعداد الأستاذ: عابدي محمد السعيد جامعة محمد الشريف مساعدية- سوق أهراس</vt:lpstr>
      <vt:lpstr>محتوى المقياس</vt:lpstr>
      <vt:lpstr>محتوى المقياس</vt:lpstr>
      <vt:lpstr>محتوى المحاضرة 3- الاتصال الخارجي</vt:lpstr>
      <vt:lpstr>الاتصال الخارجي</vt:lpstr>
      <vt:lpstr>الاتصال الخارجي</vt:lpstr>
      <vt:lpstr>الاتصال الخارجي</vt:lpstr>
      <vt:lpstr>الاتصال الخارجي</vt:lpstr>
      <vt:lpstr>الاتصال الخارجي</vt:lpstr>
      <vt:lpstr>الاختلاف بين الاتصال الخارجي والداخلي</vt:lpstr>
      <vt:lpstr>هدف/مرمى الاتصال الخارجي</vt:lpstr>
      <vt:lpstr>هدف/مرمى الاتصال الخارجي</vt:lpstr>
      <vt:lpstr>هدف/مرمى الاتصال الخارجي</vt:lpstr>
      <vt:lpstr>هدف/مرمى الاتصال الخارجي</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محاضرات مقياس  اتصال وتحرير إداري</dc:title>
  <dc:creator>it</dc:creator>
  <cp:lastModifiedBy>it</cp:lastModifiedBy>
  <cp:revision>18</cp:revision>
  <dcterms:created xsi:type="dcterms:W3CDTF">2017-02-05T05:41:51Z</dcterms:created>
  <dcterms:modified xsi:type="dcterms:W3CDTF">2023-02-28T18:43:12Z</dcterms:modified>
</cp:coreProperties>
</file>