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"/>
  </p:notesMasterIdLst>
  <p:sldIdLst>
    <p:sldId id="256" r:id="rId2"/>
  </p:sldIdLst>
  <p:sldSz cx="32399288" cy="42479913"/>
  <p:notesSz cx="6858000" cy="9947275"/>
  <p:defaultTextStyle>
    <a:defPPr>
      <a:defRPr lang="en-US"/>
    </a:defPPr>
    <a:lvl1pPr algn="l" defTabSz="3905250" rtl="0" eaLnBrk="0" fontAlgn="base" hangingPunct="0">
      <a:spcBef>
        <a:spcPct val="0"/>
      </a:spcBef>
      <a:spcAft>
        <a:spcPct val="0"/>
      </a:spcAft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1952625" indent="-1514475" algn="l" defTabSz="3905250" rtl="0" eaLnBrk="0" fontAlgn="base" hangingPunct="0">
      <a:spcBef>
        <a:spcPct val="0"/>
      </a:spcBef>
      <a:spcAft>
        <a:spcPct val="0"/>
      </a:spcAft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3905250" indent="-3028950" algn="l" defTabSz="3905250" rtl="0" eaLnBrk="0" fontAlgn="base" hangingPunct="0">
      <a:spcBef>
        <a:spcPct val="0"/>
      </a:spcBef>
      <a:spcAft>
        <a:spcPct val="0"/>
      </a:spcAft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5859463" indent="-4543425" algn="l" defTabSz="3905250" rtl="0" eaLnBrk="0" fontAlgn="base" hangingPunct="0">
      <a:spcBef>
        <a:spcPct val="0"/>
      </a:spcBef>
      <a:spcAft>
        <a:spcPct val="0"/>
      </a:spcAft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7813675" indent="-6059488" algn="l" defTabSz="3905250" rtl="0" eaLnBrk="0" fontAlgn="base" hangingPunct="0">
      <a:spcBef>
        <a:spcPct val="0"/>
      </a:spcBef>
      <a:spcAft>
        <a:spcPct val="0"/>
      </a:spcAft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380">
          <p15:clr>
            <a:srgbClr val="A4A3A4"/>
          </p15:clr>
        </p15:guide>
        <p15:guide id="2" pos="1020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79" autoAdjust="0"/>
    <p:restoredTop sz="94660" autoAdjust="0"/>
  </p:normalViewPr>
  <p:slideViewPr>
    <p:cSldViewPr>
      <p:cViewPr>
        <p:scale>
          <a:sx n="37" d="100"/>
          <a:sy n="37" d="100"/>
        </p:scale>
        <p:origin x="470" y="19"/>
      </p:cViewPr>
      <p:guideLst>
        <p:guide orient="horz" pos="13380"/>
        <p:guide pos="102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98" y="84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DCF1A55-E20F-3310-19B9-60570D141C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07446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B8853D-C489-76B4-6EE2-95DE490835A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07446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60CDEF-3FC1-4BC3-8C7B-21C201F4F5E3}" type="datetimeFigureOut">
              <a:rPr lang="en-US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688CE01-A824-9557-6AC9-6359AF1C00F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8448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44DF457-BF24-EF7C-3DE0-D6F69A761F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E4AE9-645E-09AF-9F3B-5D5317864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07446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EAA8D-1E35-6465-8249-6B2004C818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AA84C1D-ACF6-4CCC-8AA5-9BA1C6B21CF2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462926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905250" rtl="0" eaLnBrk="0" fontAlgn="base" hangingPunct="0">
      <a:spcBef>
        <a:spcPct val="30000"/>
      </a:spcBef>
      <a:spcAft>
        <a:spcPct val="0"/>
      </a:spcAft>
      <a:defRPr sz="5000" kern="1200">
        <a:solidFill>
          <a:schemeClr val="tx1"/>
        </a:solidFill>
        <a:latin typeface="+mn-lt"/>
        <a:ea typeface="+mn-ea"/>
        <a:cs typeface="+mn-cs"/>
      </a:defRPr>
    </a:lvl1pPr>
    <a:lvl2pPr marL="1952625" algn="l" defTabSz="3905250" rtl="0" eaLnBrk="0" fontAlgn="base" hangingPunct="0">
      <a:spcBef>
        <a:spcPct val="30000"/>
      </a:spcBef>
      <a:spcAft>
        <a:spcPct val="0"/>
      </a:spcAft>
      <a:defRPr sz="5000" kern="1200">
        <a:solidFill>
          <a:schemeClr val="tx1"/>
        </a:solidFill>
        <a:latin typeface="+mn-lt"/>
        <a:ea typeface="+mn-ea"/>
        <a:cs typeface="+mn-cs"/>
      </a:defRPr>
    </a:lvl2pPr>
    <a:lvl3pPr marL="3905250" algn="l" defTabSz="3905250" rtl="0" eaLnBrk="0" fontAlgn="base" hangingPunct="0">
      <a:spcBef>
        <a:spcPct val="30000"/>
      </a:spcBef>
      <a:spcAft>
        <a:spcPct val="0"/>
      </a:spcAft>
      <a:defRPr sz="5000" kern="1200">
        <a:solidFill>
          <a:schemeClr val="tx1"/>
        </a:solidFill>
        <a:latin typeface="+mn-lt"/>
        <a:ea typeface="+mn-ea"/>
        <a:cs typeface="+mn-cs"/>
      </a:defRPr>
    </a:lvl3pPr>
    <a:lvl4pPr marL="5859463" algn="l" defTabSz="3905250" rtl="0" eaLnBrk="0" fontAlgn="base" hangingPunct="0">
      <a:spcBef>
        <a:spcPct val="30000"/>
      </a:spcBef>
      <a:spcAft>
        <a:spcPct val="0"/>
      </a:spcAft>
      <a:defRPr sz="5000" kern="1200">
        <a:solidFill>
          <a:schemeClr val="tx1"/>
        </a:solidFill>
        <a:latin typeface="+mn-lt"/>
        <a:ea typeface="+mn-ea"/>
        <a:cs typeface="+mn-cs"/>
      </a:defRPr>
    </a:lvl4pPr>
    <a:lvl5pPr marL="7813675" algn="l" defTabSz="3905250" rtl="0" eaLnBrk="0" fontAlgn="base" hangingPunct="0">
      <a:spcBef>
        <a:spcPct val="30000"/>
      </a:spcBef>
      <a:spcAft>
        <a:spcPct val="0"/>
      </a:spcAft>
      <a:defRPr sz="5000" kern="1200">
        <a:solidFill>
          <a:schemeClr val="tx1"/>
        </a:solidFill>
        <a:latin typeface="+mn-lt"/>
        <a:ea typeface="+mn-ea"/>
        <a:cs typeface="+mn-cs"/>
      </a:defRPr>
    </a:lvl5pPr>
    <a:lvl6pPr marL="9768522" algn="l" defTabSz="3907409" rtl="0" eaLnBrk="1" latinLnBrk="0" hangingPunct="1">
      <a:defRPr sz="5083" kern="1200">
        <a:solidFill>
          <a:schemeClr val="tx1"/>
        </a:solidFill>
        <a:latin typeface="+mn-lt"/>
        <a:ea typeface="+mn-ea"/>
        <a:cs typeface="+mn-cs"/>
      </a:defRPr>
    </a:lvl6pPr>
    <a:lvl7pPr marL="11722228" algn="l" defTabSz="3907409" rtl="0" eaLnBrk="1" latinLnBrk="0" hangingPunct="1">
      <a:defRPr sz="5083" kern="1200">
        <a:solidFill>
          <a:schemeClr val="tx1"/>
        </a:solidFill>
        <a:latin typeface="+mn-lt"/>
        <a:ea typeface="+mn-ea"/>
        <a:cs typeface="+mn-cs"/>
      </a:defRPr>
    </a:lvl7pPr>
    <a:lvl8pPr marL="13675931" algn="l" defTabSz="3907409" rtl="0" eaLnBrk="1" latinLnBrk="0" hangingPunct="1">
      <a:defRPr sz="5083" kern="1200">
        <a:solidFill>
          <a:schemeClr val="tx1"/>
        </a:solidFill>
        <a:latin typeface="+mn-lt"/>
        <a:ea typeface="+mn-ea"/>
        <a:cs typeface="+mn-cs"/>
      </a:defRPr>
    </a:lvl8pPr>
    <a:lvl9pPr marL="15629633" algn="l" defTabSz="3907409" rtl="0" eaLnBrk="1" latinLnBrk="0" hangingPunct="1">
      <a:defRPr sz="50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>
            <a:extLst>
              <a:ext uri="{FF2B5EF4-FFF2-40B4-BE49-F238E27FC236}">
                <a16:creationId xmlns:a16="http://schemas.microsoft.com/office/drawing/2014/main" id="{74A2BC1A-9BDF-6422-15AA-6BE0E6391E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notes 2">
            <a:extLst>
              <a:ext uri="{FF2B5EF4-FFF2-40B4-BE49-F238E27FC236}">
                <a16:creationId xmlns:a16="http://schemas.microsoft.com/office/drawing/2014/main" id="{DD5B8FF0-27E7-660E-BF3A-6254A9111B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4100" name="Espace réservé du numéro de diapositive 3">
            <a:extLst>
              <a:ext uri="{FF2B5EF4-FFF2-40B4-BE49-F238E27FC236}">
                <a16:creationId xmlns:a16="http://schemas.microsoft.com/office/drawing/2014/main" id="{00006471-C6D1-9B65-0F41-23EB85EA57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AFE7A2E-E49D-4D76-9E49-08592316E22B}" type="slidenum">
              <a:rPr lang="en-US" altLang="fr-FR" smtClean="0"/>
              <a:pPr/>
              <a:t>1</a:t>
            </a:fld>
            <a:endParaRPr lang="en-US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13196310"/>
            <a:ext cx="27539395" cy="910564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9893" y="24071952"/>
            <a:ext cx="22679502" cy="1085597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34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69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90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538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172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807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441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076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229E0-012D-55C7-448D-BDCE7CB98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58D6C-150B-4A6B-89B4-8EB1F8646DDC}" type="datetimeFigureOut">
              <a:rPr lang="en-US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53772-3755-6BEA-5963-BE196E926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68258-293F-1C2B-EA97-0729F2B4D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B52E1-958E-4DD8-8A3A-748C4D77A55D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117215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4C939-A6DB-AF8B-0253-EDBDC9B01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5F57F-3811-45B1-9EEE-16D4EC51DE88}" type="datetimeFigureOut">
              <a:rPr lang="en-US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E90EB-BCDF-7576-2A37-FD3B0C152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06F05-B485-BA79-FC6F-2D9D5922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9226E-E3F3-466D-9160-01BB85241F80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19930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4711" y="8161653"/>
            <a:ext cx="30616200" cy="1739808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6102" y="8161653"/>
            <a:ext cx="91308620" cy="1739808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B064A9-9180-44B7-0A6B-7A970D03C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49B0B-CB83-405A-A485-AA8478671CBD}" type="datetimeFigureOut">
              <a:rPr lang="en-US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B0F16-1765-4F1A-DE0E-D1BB1C85C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CF718-B8DC-B4AC-11C1-4E4BA25D2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D40C7-F0AE-4693-8E1F-2F805BFC3CF0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40264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5EE01-1A2A-099C-6038-51283C1B3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49499-4229-43FD-87C8-CF868CC0D703}" type="datetimeFigureOut">
              <a:rPr lang="en-US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093D6-A086-B412-B059-CE1064993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708DB7-9E95-B564-942C-D0549C626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E600C-5B8A-499D-ACE7-CA101E1BCF68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277588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321" y="27297281"/>
            <a:ext cx="27539395" cy="8436983"/>
          </a:xfrm>
        </p:spPr>
        <p:txBody>
          <a:bodyPr anchor="t"/>
          <a:lstStyle>
            <a:lvl1pPr algn="l">
              <a:defRPr sz="14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321" y="18004810"/>
            <a:ext cx="27539395" cy="9292479"/>
          </a:xfrm>
        </p:spPr>
        <p:txBody>
          <a:bodyPr anchor="b"/>
          <a:lstStyle>
            <a:lvl1pPr marL="0" indent="0">
              <a:buNone/>
              <a:defRPr sz="7150">
                <a:solidFill>
                  <a:schemeClr val="tx1">
                    <a:tint val="75000"/>
                  </a:schemeClr>
                </a:solidFill>
              </a:defRPr>
            </a:lvl1pPr>
            <a:lvl2pPr marL="1634506" indent="0">
              <a:buNone/>
              <a:defRPr sz="6428">
                <a:solidFill>
                  <a:schemeClr val="tx1">
                    <a:tint val="75000"/>
                  </a:schemeClr>
                </a:solidFill>
              </a:defRPr>
            </a:lvl2pPr>
            <a:lvl3pPr marL="3269012" indent="0">
              <a:buNone/>
              <a:defRPr sz="5704">
                <a:solidFill>
                  <a:schemeClr val="tx1">
                    <a:tint val="75000"/>
                  </a:schemeClr>
                </a:solidFill>
              </a:defRPr>
            </a:lvl3pPr>
            <a:lvl4pPr marL="4903515" indent="0">
              <a:buNone/>
              <a:defRPr sz="4981">
                <a:solidFill>
                  <a:schemeClr val="tx1">
                    <a:tint val="75000"/>
                  </a:schemeClr>
                </a:solidFill>
              </a:defRPr>
            </a:lvl4pPr>
            <a:lvl5pPr marL="6538025" indent="0">
              <a:buNone/>
              <a:defRPr sz="4981">
                <a:solidFill>
                  <a:schemeClr val="tx1">
                    <a:tint val="75000"/>
                  </a:schemeClr>
                </a:solidFill>
              </a:defRPr>
            </a:lvl5pPr>
            <a:lvl6pPr marL="8172530" indent="0">
              <a:buNone/>
              <a:defRPr sz="4981">
                <a:solidFill>
                  <a:schemeClr val="tx1">
                    <a:tint val="75000"/>
                  </a:schemeClr>
                </a:solidFill>
              </a:defRPr>
            </a:lvl6pPr>
            <a:lvl7pPr marL="9807037" indent="0">
              <a:buNone/>
              <a:defRPr sz="4981">
                <a:solidFill>
                  <a:schemeClr val="tx1">
                    <a:tint val="75000"/>
                  </a:schemeClr>
                </a:solidFill>
              </a:defRPr>
            </a:lvl7pPr>
            <a:lvl8pPr marL="11441546" indent="0">
              <a:buNone/>
              <a:defRPr sz="4981">
                <a:solidFill>
                  <a:schemeClr val="tx1">
                    <a:tint val="75000"/>
                  </a:schemeClr>
                </a:solidFill>
              </a:defRPr>
            </a:lvl8pPr>
            <a:lvl9pPr marL="13076048" indent="0">
              <a:buNone/>
              <a:defRPr sz="498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A6639-59EE-5AB8-5FE0-E1B2AFB1A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368C4-9D7B-4538-ACD6-017F71DEFB8E}" type="datetimeFigureOut">
              <a:rPr lang="en-US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E5154-D3DF-FEC8-0557-D360825FC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C7504-47D0-F572-E4F7-C2D86394F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AE4D8-6D3B-470E-AC51-98F20CD8370A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89807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6124" y="47573571"/>
            <a:ext cx="60962410" cy="134568894"/>
          </a:xfrm>
        </p:spPr>
        <p:txBody>
          <a:bodyPr/>
          <a:lstStyle>
            <a:lvl1pPr>
              <a:defRPr sz="10043"/>
            </a:lvl1pPr>
            <a:lvl2pPr>
              <a:defRPr sz="8597"/>
            </a:lvl2pPr>
            <a:lvl3pPr>
              <a:defRPr sz="7150"/>
            </a:lvl3pPr>
            <a:lvl4pPr>
              <a:defRPr sz="6428"/>
            </a:lvl4pPr>
            <a:lvl5pPr>
              <a:defRPr sz="6428"/>
            </a:lvl5pPr>
            <a:lvl6pPr>
              <a:defRPr sz="6428"/>
            </a:lvl6pPr>
            <a:lvl7pPr>
              <a:defRPr sz="6428"/>
            </a:lvl7pPr>
            <a:lvl8pPr>
              <a:defRPr sz="6428"/>
            </a:lvl8pPr>
            <a:lvl9pPr>
              <a:defRPr sz="64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08523" y="47573571"/>
            <a:ext cx="60962410" cy="134568894"/>
          </a:xfrm>
        </p:spPr>
        <p:txBody>
          <a:bodyPr/>
          <a:lstStyle>
            <a:lvl1pPr>
              <a:defRPr sz="10043"/>
            </a:lvl1pPr>
            <a:lvl2pPr>
              <a:defRPr sz="8597"/>
            </a:lvl2pPr>
            <a:lvl3pPr>
              <a:defRPr sz="7150"/>
            </a:lvl3pPr>
            <a:lvl4pPr>
              <a:defRPr sz="6428"/>
            </a:lvl4pPr>
            <a:lvl5pPr>
              <a:defRPr sz="6428"/>
            </a:lvl5pPr>
            <a:lvl6pPr>
              <a:defRPr sz="6428"/>
            </a:lvl6pPr>
            <a:lvl7pPr>
              <a:defRPr sz="6428"/>
            </a:lvl7pPr>
            <a:lvl8pPr>
              <a:defRPr sz="6428"/>
            </a:lvl8pPr>
            <a:lvl9pPr>
              <a:defRPr sz="64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F8961A8-257C-87E7-0357-E56CE78CD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440BB-93CF-4236-A5BB-CB608AD30CB9}" type="datetimeFigureOut">
              <a:rPr lang="en-US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902C799-F781-1FF4-F602-ACEB0C593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E3A4F5-FF65-8559-90D1-0EDFF2BB6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4D2BD-5275-4CF7-9D6A-9FC454F300A4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87994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965" y="1701167"/>
            <a:ext cx="29159359" cy="707998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966" y="9508818"/>
            <a:ext cx="14315312" cy="3962823"/>
          </a:xfrm>
        </p:spPr>
        <p:txBody>
          <a:bodyPr anchor="b"/>
          <a:lstStyle>
            <a:lvl1pPr marL="0" indent="0">
              <a:buNone/>
              <a:defRPr sz="8597" b="1"/>
            </a:lvl1pPr>
            <a:lvl2pPr marL="1634506" indent="0">
              <a:buNone/>
              <a:defRPr sz="7150" b="1"/>
            </a:lvl2pPr>
            <a:lvl3pPr marL="3269012" indent="0">
              <a:buNone/>
              <a:defRPr sz="6428" b="1"/>
            </a:lvl3pPr>
            <a:lvl4pPr marL="4903515" indent="0">
              <a:buNone/>
              <a:defRPr sz="5704" b="1"/>
            </a:lvl4pPr>
            <a:lvl5pPr marL="6538025" indent="0">
              <a:buNone/>
              <a:defRPr sz="5704" b="1"/>
            </a:lvl5pPr>
            <a:lvl6pPr marL="8172530" indent="0">
              <a:buNone/>
              <a:defRPr sz="5704" b="1"/>
            </a:lvl6pPr>
            <a:lvl7pPr marL="9807037" indent="0">
              <a:buNone/>
              <a:defRPr sz="5704" b="1"/>
            </a:lvl7pPr>
            <a:lvl8pPr marL="11441546" indent="0">
              <a:buNone/>
              <a:defRPr sz="5704" b="1"/>
            </a:lvl8pPr>
            <a:lvl9pPr marL="13076048" indent="0">
              <a:buNone/>
              <a:defRPr sz="570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9966" y="13471639"/>
            <a:ext cx="14315312" cy="24475119"/>
          </a:xfrm>
        </p:spPr>
        <p:txBody>
          <a:bodyPr/>
          <a:lstStyle>
            <a:lvl1pPr>
              <a:defRPr sz="8597"/>
            </a:lvl1pPr>
            <a:lvl2pPr>
              <a:defRPr sz="7150"/>
            </a:lvl2pPr>
            <a:lvl3pPr>
              <a:defRPr sz="6428"/>
            </a:lvl3pPr>
            <a:lvl4pPr>
              <a:defRPr sz="5704"/>
            </a:lvl4pPr>
            <a:lvl5pPr>
              <a:defRPr sz="5704"/>
            </a:lvl5pPr>
            <a:lvl6pPr>
              <a:defRPr sz="5704"/>
            </a:lvl6pPr>
            <a:lvl7pPr>
              <a:defRPr sz="5704"/>
            </a:lvl7pPr>
            <a:lvl8pPr>
              <a:defRPr sz="5704"/>
            </a:lvl8pPr>
            <a:lvl9pPr>
              <a:defRPr sz="57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58415" y="9508818"/>
            <a:ext cx="14320935" cy="3962823"/>
          </a:xfrm>
        </p:spPr>
        <p:txBody>
          <a:bodyPr anchor="b"/>
          <a:lstStyle>
            <a:lvl1pPr marL="0" indent="0">
              <a:buNone/>
              <a:defRPr sz="8597" b="1"/>
            </a:lvl1pPr>
            <a:lvl2pPr marL="1634506" indent="0">
              <a:buNone/>
              <a:defRPr sz="7150" b="1"/>
            </a:lvl2pPr>
            <a:lvl3pPr marL="3269012" indent="0">
              <a:buNone/>
              <a:defRPr sz="6428" b="1"/>
            </a:lvl3pPr>
            <a:lvl4pPr marL="4903515" indent="0">
              <a:buNone/>
              <a:defRPr sz="5704" b="1"/>
            </a:lvl4pPr>
            <a:lvl5pPr marL="6538025" indent="0">
              <a:buNone/>
              <a:defRPr sz="5704" b="1"/>
            </a:lvl5pPr>
            <a:lvl6pPr marL="8172530" indent="0">
              <a:buNone/>
              <a:defRPr sz="5704" b="1"/>
            </a:lvl6pPr>
            <a:lvl7pPr marL="9807037" indent="0">
              <a:buNone/>
              <a:defRPr sz="5704" b="1"/>
            </a:lvl7pPr>
            <a:lvl8pPr marL="11441546" indent="0">
              <a:buNone/>
              <a:defRPr sz="5704" b="1"/>
            </a:lvl8pPr>
            <a:lvl9pPr marL="13076048" indent="0">
              <a:buNone/>
              <a:defRPr sz="570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58415" y="13471639"/>
            <a:ext cx="14320935" cy="24475119"/>
          </a:xfrm>
        </p:spPr>
        <p:txBody>
          <a:bodyPr/>
          <a:lstStyle>
            <a:lvl1pPr>
              <a:defRPr sz="8597"/>
            </a:lvl1pPr>
            <a:lvl2pPr>
              <a:defRPr sz="7150"/>
            </a:lvl2pPr>
            <a:lvl3pPr>
              <a:defRPr sz="6428"/>
            </a:lvl3pPr>
            <a:lvl4pPr>
              <a:defRPr sz="5704"/>
            </a:lvl4pPr>
            <a:lvl5pPr>
              <a:defRPr sz="5704"/>
            </a:lvl5pPr>
            <a:lvl6pPr>
              <a:defRPr sz="5704"/>
            </a:lvl6pPr>
            <a:lvl7pPr>
              <a:defRPr sz="5704"/>
            </a:lvl7pPr>
            <a:lvl8pPr>
              <a:defRPr sz="5704"/>
            </a:lvl8pPr>
            <a:lvl9pPr>
              <a:defRPr sz="57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0C21BCD-4B08-2773-426A-36DC8C7A9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D3511-1814-4564-B31D-CB09954CB427}" type="datetimeFigureOut">
              <a:rPr lang="en-US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57DCBB-7A1F-35A5-FFAE-C2D5FED21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FBBB90-8AA3-F9F7-1CA9-E152A205F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FA181-7CFC-43A7-8F32-C098389D0D5C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547870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58A13D6-6BB5-49A2-5937-629A05EDA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EC975-6B09-43E9-A13B-EF4AD232F194}" type="datetimeFigureOut">
              <a:rPr lang="en-US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130C5C1-B156-17CC-DD06-6EB53CB97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5342ABC-FC4D-703B-DB7F-AE974D0D6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B1A54-C0D4-4D9F-8602-75BC107AFF36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68277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10DC9C3-CE86-1C3C-CC5D-DFCF5282A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5ECB-55ED-44AE-B7B3-AB839B9BB141}" type="datetimeFigureOut">
              <a:rPr lang="en-US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24BA232-0BA0-715C-23D0-8C00A63E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E025F07-9E31-DA61-3248-30AC35C52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08B01-7F52-410F-BE3A-4FEAE05FDC6C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99032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992" y="1691330"/>
            <a:ext cx="10659143" cy="7197986"/>
          </a:xfrm>
        </p:spPr>
        <p:txBody>
          <a:bodyPr anchor="b"/>
          <a:lstStyle>
            <a:lvl1pPr algn="l">
              <a:defRPr sz="71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7222" y="1691340"/>
            <a:ext cx="18112102" cy="36255428"/>
          </a:xfrm>
        </p:spPr>
        <p:txBody>
          <a:bodyPr/>
          <a:lstStyle>
            <a:lvl1pPr>
              <a:defRPr sz="11490"/>
            </a:lvl1pPr>
            <a:lvl2pPr>
              <a:defRPr sz="10043"/>
            </a:lvl2pPr>
            <a:lvl3pPr>
              <a:defRPr sz="8597"/>
            </a:lvl3pPr>
            <a:lvl4pPr>
              <a:defRPr sz="7150"/>
            </a:lvl4pPr>
            <a:lvl5pPr>
              <a:defRPr sz="7150"/>
            </a:lvl5pPr>
            <a:lvl6pPr>
              <a:defRPr sz="7150"/>
            </a:lvl6pPr>
            <a:lvl7pPr>
              <a:defRPr sz="7150"/>
            </a:lvl7pPr>
            <a:lvl8pPr>
              <a:defRPr sz="7150"/>
            </a:lvl8pPr>
            <a:lvl9pPr>
              <a:defRPr sz="7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9992" y="8889325"/>
            <a:ext cx="10659143" cy="29057443"/>
          </a:xfrm>
        </p:spPr>
        <p:txBody>
          <a:bodyPr/>
          <a:lstStyle>
            <a:lvl1pPr marL="0" indent="0">
              <a:buNone/>
              <a:defRPr sz="4981"/>
            </a:lvl1pPr>
            <a:lvl2pPr marL="1634506" indent="0">
              <a:buNone/>
              <a:defRPr sz="4259"/>
            </a:lvl2pPr>
            <a:lvl3pPr marL="3269012" indent="0">
              <a:buNone/>
              <a:defRPr sz="3616"/>
            </a:lvl3pPr>
            <a:lvl4pPr marL="4903515" indent="0">
              <a:buNone/>
              <a:defRPr sz="3213"/>
            </a:lvl4pPr>
            <a:lvl5pPr marL="6538025" indent="0">
              <a:buNone/>
              <a:defRPr sz="3213"/>
            </a:lvl5pPr>
            <a:lvl6pPr marL="8172530" indent="0">
              <a:buNone/>
              <a:defRPr sz="3213"/>
            </a:lvl6pPr>
            <a:lvl7pPr marL="9807037" indent="0">
              <a:buNone/>
              <a:defRPr sz="3213"/>
            </a:lvl7pPr>
            <a:lvl8pPr marL="11441546" indent="0">
              <a:buNone/>
              <a:defRPr sz="3213"/>
            </a:lvl8pPr>
            <a:lvl9pPr marL="13076048" indent="0">
              <a:buNone/>
              <a:defRPr sz="32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EE4561-D895-0CD5-2C50-42AAB5B95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619AA-231B-4074-977E-5E84455E745C}" type="datetimeFigureOut">
              <a:rPr lang="en-US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3EC4981-C44C-5064-EAD9-87EC03B8F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FD5EFEC-94BF-1974-40FE-49BC1529E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E7003-E5E5-4986-9E28-AAF2D4F48E55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197691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490" y="29735939"/>
            <a:ext cx="19439573" cy="3510495"/>
          </a:xfrm>
        </p:spPr>
        <p:txBody>
          <a:bodyPr anchor="b"/>
          <a:lstStyle>
            <a:lvl1pPr algn="l">
              <a:defRPr sz="71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0490" y="3795660"/>
            <a:ext cx="19439573" cy="25487948"/>
          </a:xfrm>
        </p:spPr>
        <p:txBody>
          <a:bodyPr rtlCol="0">
            <a:normAutofit/>
          </a:bodyPr>
          <a:lstStyle>
            <a:lvl1pPr marL="0" indent="0">
              <a:buNone/>
              <a:defRPr sz="11490"/>
            </a:lvl1pPr>
            <a:lvl2pPr marL="1634506" indent="0">
              <a:buNone/>
              <a:defRPr sz="10043"/>
            </a:lvl2pPr>
            <a:lvl3pPr marL="3269012" indent="0">
              <a:buNone/>
              <a:defRPr sz="8597"/>
            </a:lvl3pPr>
            <a:lvl4pPr marL="4903515" indent="0">
              <a:buNone/>
              <a:defRPr sz="7150"/>
            </a:lvl4pPr>
            <a:lvl5pPr marL="6538025" indent="0">
              <a:buNone/>
              <a:defRPr sz="7150"/>
            </a:lvl5pPr>
            <a:lvl6pPr marL="8172530" indent="0">
              <a:buNone/>
              <a:defRPr sz="7150"/>
            </a:lvl6pPr>
            <a:lvl7pPr marL="9807037" indent="0">
              <a:buNone/>
              <a:defRPr sz="7150"/>
            </a:lvl7pPr>
            <a:lvl8pPr marL="11441546" indent="0">
              <a:buNone/>
              <a:defRPr sz="7150"/>
            </a:lvl8pPr>
            <a:lvl9pPr marL="13076048" indent="0">
              <a:buNone/>
              <a:defRPr sz="715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0490" y="33246435"/>
            <a:ext cx="19439573" cy="4985487"/>
          </a:xfrm>
        </p:spPr>
        <p:txBody>
          <a:bodyPr/>
          <a:lstStyle>
            <a:lvl1pPr marL="0" indent="0">
              <a:buNone/>
              <a:defRPr sz="4981"/>
            </a:lvl1pPr>
            <a:lvl2pPr marL="1634506" indent="0">
              <a:buNone/>
              <a:defRPr sz="4259"/>
            </a:lvl2pPr>
            <a:lvl3pPr marL="3269012" indent="0">
              <a:buNone/>
              <a:defRPr sz="3616"/>
            </a:lvl3pPr>
            <a:lvl4pPr marL="4903515" indent="0">
              <a:buNone/>
              <a:defRPr sz="3213"/>
            </a:lvl4pPr>
            <a:lvl5pPr marL="6538025" indent="0">
              <a:buNone/>
              <a:defRPr sz="3213"/>
            </a:lvl5pPr>
            <a:lvl6pPr marL="8172530" indent="0">
              <a:buNone/>
              <a:defRPr sz="3213"/>
            </a:lvl6pPr>
            <a:lvl7pPr marL="9807037" indent="0">
              <a:buNone/>
              <a:defRPr sz="3213"/>
            </a:lvl7pPr>
            <a:lvl8pPr marL="11441546" indent="0">
              <a:buNone/>
              <a:defRPr sz="3213"/>
            </a:lvl8pPr>
            <a:lvl9pPr marL="13076048" indent="0">
              <a:buNone/>
              <a:defRPr sz="32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DE23E90-0D93-4E30-A15C-B5E3D236E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4826F-9A08-4FE9-89DE-E27438676C99}" type="datetimeFigureOut">
              <a:rPr lang="en-US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7FB1663-6509-D95A-140E-97CFE567D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0E6B537-D6FA-7BB7-BD2E-13AD8F7C4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85045-7FC7-4001-B595-D2FD7E236AB8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511138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A4824AD-AC71-B149-9E02-390869B4FC6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20838" y="1700213"/>
            <a:ext cx="29157612" cy="708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6889" tIns="203458" rIns="406889" bIns="2034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DC12C59-3D8B-3E1B-07F1-47A1E1CA56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620838" y="9910763"/>
            <a:ext cx="29157612" cy="2803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6889" tIns="203458" rIns="406889" bIns="2034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95B65-BC16-3A13-52A8-DA152EFF4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0838" y="39371588"/>
            <a:ext cx="7558087" cy="2262187"/>
          </a:xfrm>
          <a:prstGeom prst="rect">
            <a:avLst/>
          </a:prstGeom>
        </p:spPr>
        <p:txBody>
          <a:bodyPr vert="horz" lIns="406889" tIns="203458" rIns="406889" bIns="203458" rtlCol="0" anchor="ctr"/>
          <a:lstStyle>
            <a:lvl1pPr algn="l" defTabSz="3273471" eaLnBrk="1" fontAlgn="auto" hangingPunct="1">
              <a:spcBef>
                <a:spcPts val="0"/>
              </a:spcBef>
              <a:spcAft>
                <a:spcPts val="0"/>
              </a:spcAft>
              <a:defRPr sz="4259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48851D-99EE-4846-B44D-1D5AAEE5FC44}" type="datetimeFigureOut">
              <a:rPr lang="en-US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4859C-8339-D13B-FF6F-1057CEAA31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069638" y="39371588"/>
            <a:ext cx="10260012" cy="2262187"/>
          </a:xfrm>
          <a:prstGeom prst="rect">
            <a:avLst/>
          </a:prstGeom>
        </p:spPr>
        <p:txBody>
          <a:bodyPr vert="horz" lIns="406889" tIns="203458" rIns="406889" bIns="203458" rtlCol="0" anchor="ctr"/>
          <a:lstStyle>
            <a:lvl1pPr algn="ctr" defTabSz="3273471" eaLnBrk="1" fontAlgn="auto" hangingPunct="1">
              <a:spcBef>
                <a:spcPts val="0"/>
              </a:spcBef>
              <a:spcAft>
                <a:spcPts val="0"/>
              </a:spcAft>
              <a:defRPr sz="4259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E69F3-0B49-4458-221C-C7D5653F2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3220363" y="39371588"/>
            <a:ext cx="7558087" cy="2262187"/>
          </a:xfrm>
          <a:prstGeom prst="rect">
            <a:avLst/>
          </a:prstGeom>
        </p:spPr>
        <p:txBody>
          <a:bodyPr vert="horz" wrap="square" lIns="406889" tIns="203458" rIns="406889" bIns="20345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4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092D754-1357-4CCB-A663-9D2EE2D1EA64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3267075" rtl="0" eaLnBrk="0" fontAlgn="base" hangingPunct="0">
        <a:spcBef>
          <a:spcPct val="0"/>
        </a:spcBef>
        <a:spcAft>
          <a:spcPct val="0"/>
        </a:spcAft>
        <a:defRPr sz="15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267075" rtl="0" eaLnBrk="0" fontAlgn="base" hangingPunct="0">
        <a:spcBef>
          <a:spcPct val="0"/>
        </a:spcBef>
        <a:spcAft>
          <a:spcPct val="0"/>
        </a:spcAft>
        <a:defRPr sz="15700">
          <a:solidFill>
            <a:schemeClr val="tx1"/>
          </a:solidFill>
          <a:latin typeface="Calibri" pitchFamily="34" charset="0"/>
        </a:defRPr>
      </a:lvl2pPr>
      <a:lvl3pPr algn="ctr" defTabSz="3267075" rtl="0" eaLnBrk="0" fontAlgn="base" hangingPunct="0">
        <a:spcBef>
          <a:spcPct val="0"/>
        </a:spcBef>
        <a:spcAft>
          <a:spcPct val="0"/>
        </a:spcAft>
        <a:defRPr sz="15700">
          <a:solidFill>
            <a:schemeClr val="tx1"/>
          </a:solidFill>
          <a:latin typeface="Calibri" pitchFamily="34" charset="0"/>
        </a:defRPr>
      </a:lvl3pPr>
      <a:lvl4pPr algn="ctr" defTabSz="3267075" rtl="0" eaLnBrk="0" fontAlgn="base" hangingPunct="0">
        <a:spcBef>
          <a:spcPct val="0"/>
        </a:spcBef>
        <a:spcAft>
          <a:spcPct val="0"/>
        </a:spcAft>
        <a:defRPr sz="15700">
          <a:solidFill>
            <a:schemeClr val="tx1"/>
          </a:solidFill>
          <a:latin typeface="Calibri" pitchFamily="34" charset="0"/>
        </a:defRPr>
      </a:lvl4pPr>
      <a:lvl5pPr algn="ctr" defTabSz="3267075" rtl="0" eaLnBrk="0" fontAlgn="base" hangingPunct="0">
        <a:spcBef>
          <a:spcPct val="0"/>
        </a:spcBef>
        <a:spcAft>
          <a:spcPct val="0"/>
        </a:spcAft>
        <a:defRPr sz="15700">
          <a:solidFill>
            <a:schemeClr val="tx1"/>
          </a:solidFill>
          <a:latin typeface="Calibri" pitchFamily="34" charset="0"/>
        </a:defRPr>
      </a:lvl5pPr>
      <a:lvl6pPr marL="367320" algn="ctr" defTabSz="3268891" rtl="0" fontAlgn="base">
        <a:spcBef>
          <a:spcPct val="0"/>
        </a:spcBef>
        <a:spcAft>
          <a:spcPct val="0"/>
        </a:spcAft>
        <a:defRPr sz="15746">
          <a:solidFill>
            <a:schemeClr val="tx1"/>
          </a:solidFill>
          <a:latin typeface="Calibri" pitchFamily="34" charset="0"/>
        </a:defRPr>
      </a:lvl6pPr>
      <a:lvl7pPr marL="734639" algn="ctr" defTabSz="3268891" rtl="0" fontAlgn="base">
        <a:spcBef>
          <a:spcPct val="0"/>
        </a:spcBef>
        <a:spcAft>
          <a:spcPct val="0"/>
        </a:spcAft>
        <a:defRPr sz="15746">
          <a:solidFill>
            <a:schemeClr val="tx1"/>
          </a:solidFill>
          <a:latin typeface="Calibri" pitchFamily="34" charset="0"/>
        </a:defRPr>
      </a:lvl7pPr>
      <a:lvl8pPr marL="1101960" algn="ctr" defTabSz="3268891" rtl="0" fontAlgn="base">
        <a:spcBef>
          <a:spcPct val="0"/>
        </a:spcBef>
        <a:spcAft>
          <a:spcPct val="0"/>
        </a:spcAft>
        <a:defRPr sz="15746">
          <a:solidFill>
            <a:schemeClr val="tx1"/>
          </a:solidFill>
          <a:latin typeface="Calibri" pitchFamily="34" charset="0"/>
        </a:defRPr>
      </a:lvl8pPr>
      <a:lvl9pPr marL="1469280" algn="ctr" defTabSz="3268891" rtl="0" fontAlgn="base">
        <a:spcBef>
          <a:spcPct val="0"/>
        </a:spcBef>
        <a:spcAft>
          <a:spcPct val="0"/>
        </a:spcAft>
        <a:defRPr sz="15746">
          <a:solidFill>
            <a:schemeClr val="tx1"/>
          </a:solidFill>
          <a:latin typeface="Calibri" pitchFamily="34" charset="0"/>
        </a:defRPr>
      </a:lvl9pPr>
    </p:titleStyle>
    <p:bodyStyle>
      <a:lvl1pPr marL="1223963" indent="-1223963" algn="l" defTabSz="32670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400" kern="1200">
          <a:solidFill>
            <a:schemeClr val="tx1"/>
          </a:solidFill>
          <a:latin typeface="+mn-lt"/>
          <a:ea typeface="+mn-ea"/>
          <a:cs typeface="+mn-cs"/>
        </a:defRPr>
      </a:lvl1pPr>
      <a:lvl2pPr marL="2652713" indent="-1017588" algn="l" defTabSz="32670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000" kern="1200">
          <a:solidFill>
            <a:schemeClr val="tx1"/>
          </a:solidFill>
          <a:latin typeface="+mn-lt"/>
          <a:ea typeface="+mn-ea"/>
          <a:cs typeface="+mn-cs"/>
        </a:defRPr>
      </a:lvl2pPr>
      <a:lvl3pPr marL="4083050" indent="-814388" algn="l" defTabSz="32670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5718175" indent="-814388" algn="l" defTabSz="32670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351713" indent="-814388" algn="l" defTabSz="32670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8989786" indent="-817258" algn="l" defTabSz="3269012" rtl="0" eaLnBrk="1" latinLnBrk="0" hangingPunct="1">
        <a:spcBef>
          <a:spcPct val="20000"/>
        </a:spcBef>
        <a:buFont typeface="Arial" pitchFamily="34" charset="0"/>
        <a:buChar char="•"/>
        <a:defRPr sz="7150" kern="1200">
          <a:solidFill>
            <a:schemeClr val="tx1"/>
          </a:solidFill>
          <a:latin typeface="+mn-lt"/>
          <a:ea typeface="+mn-ea"/>
          <a:cs typeface="+mn-cs"/>
        </a:defRPr>
      </a:lvl6pPr>
      <a:lvl7pPr marL="10624292" indent="-817258" algn="l" defTabSz="3269012" rtl="0" eaLnBrk="1" latinLnBrk="0" hangingPunct="1">
        <a:spcBef>
          <a:spcPct val="20000"/>
        </a:spcBef>
        <a:buFont typeface="Arial" pitchFamily="34" charset="0"/>
        <a:buChar char="•"/>
        <a:defRPr sz="7150" kern="1200">
          <a:solidFill>
            <a:schemeClr val="tx1"/>
          </a:solidFill>
          <a:latin typeface="+mn-lt"/>
          <a:ea typeface="+mn-ea"/>
          <a:cs typeface="+mn-cs"/>
        </a:defRPr>
      </a:lvl7pPr>
      <a:lvl8pPr marL="12258798" indent="-817258" algn="l" defTabSz="3269012" rtl="0" eaLnBrk="1" latinLnBrk="0" hangingPunct="1">
        <a:spcBef>
          <a:spcPct val="20000"/>
        </a:spcBef>
        <a:buFont typeface="Arial" pitchFamily="34" charset="0"/>
        <a:buChar char="•"/>
        <a:defRPr sz="7150" kern="1200">
          <a:solidFill>
            <a:schemeClr val="tx1"/>
          </a:solidFill>
          <a:latin typeface="+mn-lt"/>
          <a:ea typeface="+mn-ea"/>
          <a:cs typeface="+mn-cs"/>
        </a:defRPr>
      </a:lvl8pPr>
      <a:lvl9pPr marL="13893304" indent="-817258" algn="l" defTabSz="3269012" rtl="0" eaLnBrk="1" latinLnBrk="0" hangingPunct="1">
        <a:spcBef>
          <a:spcPct val="20000"/>
        </a:spcBef>
        <a:buFont typeface="Arial" pitchFamily="34" charset="0"/>
        <a:buChar char="•"/>
        <a:defRPr sz="71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1pPr>
      <a:lvl2pPr marL="1634506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2pPr>
      <a:lvl3pPr marL="3269012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3pPr>
      <a:lvl4pPr marL="4903515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4pPr>
      <a:lvl5pPr marL="6538025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5pPr>
      <a:lvl6pPr marL="8172530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6pPr>
      <a:lvl7pPr marL="9807037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7pPr>
      <a:lvl8pPr marL="11441546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8pPr>
      <a:lvl9pPr marL="13076048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BEEF4"/>
            </a:gs>
            <a:gs pos="59000">
              <a:srgbClr val="DBEEF4"/>
            </a:gs>
            <a:gs pos="83000">
              <a:srgbClr val="B0C6E1"/>
            </a:gs>
            <a:gs pos="92999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5FBCD86B-2956-57CF-A0BB-A58A50DA5459}"/>
              </a:ext>
            </a:extLst>
          </p:cNvPr>
          <p:cNvSpPr/>
          <p:nvPr/>
        </p:nvSpPr>
        <p:spPr>
          <a:xfrm>
            <a:off x="840474" y="5566112"/>
            <a:ext cx="30827662" cy="337694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327347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428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D2F4D87-37A7-99E1-2F94-EFBE52080AC2}"/>
              </a:ext>
            </a:extLst>
          </p:cNvPr>
          <p:cNvCxnSpPr/>
          <p:nvPr/>
        </p:nvCxnSpPr>
        <p:spPr>
          <a:xfrm flipV="1">
            <a:off x="716757" y="9394970"/>
            <a:ext cx="30856238" cy="122238"/>
          </a:xfrm>
          <a:prstGeom prst="line">
            <a:avLst/>
          </a:prstGeom>
          <a:ln w="161925">
            <a:solidFill>
              <a:schemeClr val="tx2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76" name="TextBox 21">
            <a:extLst>
              <a:ext uri="{FF2B5EF4-FFF2-40B4-BE49-F238E27FC236}">
                <a16:creationId xmlns:a16="http://schemas.microsoft.com/office/drawing/2014/main" id="{360E9961-3B6D-73F0-107C-1850D7F2B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7730" y="3594770"/>
            <a:ext cx="27181175" cy="233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8000" b="1" dirty="0">
                <a:solidFill>
                  <a:schemeClr val="bg1"/>
                </a:solidFill>
              </a:rPr>
              <a:t>Paper Title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fr-FR" sz="6600" dirty="0"/>
          </a:p>
        </p:txBody>
      </p:sp>
      <p:sp>
        <p:nvSpPr>
          <p:cNvPr id="3077" name="TextBox 22">
            <a:extLst>
              <a:ext uri="{FF2B5EF4-FFF2-40B4-BE49-F238E27FC236}">
                <a16:creationId xmlns:a16="http://schemas.microsoft.com/office/drawing/2014/main" id="{EDAFC02E-A15D-969E-935F-11484F6AE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6929" y="6749339"/>
            <a:ext cx="16254412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A. AUTHOR</a:t>
            </a:r>
            <a:r>
              <a:rPr lang="en-US" altLang="fr-FR" sz="48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fr-FR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Second B. AUTHOR</a:t>
            </a:r>
            <a:r>
              <a:rPr lang="en-US" altLang="fr-FR" sz="48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fr-FR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Third C. </a:t>
            </a:r>
            <a:r>
              <a:rPr lang="en-US" altLang="fr-FR" sz="44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fr-FR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or university, city and country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fr-FR" sz="44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fr-FR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or university, city, and country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0FA229-CC5F-359F-54B0-7C1F79DCD201}"/>
              </a:ext>
            </a:extLst>
          </p:cNvPr>
          <p:cNvSpPr txBox="1"/>
          <p:nvPr/>
        </p:nvSpPr>
        <p:spPr>
          <a:xfrm>
            <a:off x="5597643" y="3757"/>
            <a:ext cx="21567734" cy="568666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5400" b="1" dirty="0">
                <a:latin typeface="inherit"/>
              </a:rPr>
              <a:t>ARTIFICIAL INTELLIGENCE DAY </a:t>
            </a:r>
          </a:p>
          <a:p>
            <a:pPr algn="ctr"/>
            <a:r>
              <a:rPr lang="fr-FR" sz="4400" b="1" dirty="0">
                <a:latin typeface="inherit"/>
              </a:rPr>
              <a:t> </a:t>
            </a:r>
            <a:r>
              <a:rPr lang="fr-FR" sz="4400" b="1" i="1" dirty="0">
                <a:latin typeface="inherit"/>
              </a:rPr>
              <a:t>AID2025</a:t>
            </a:r>
          </a:p>
          <a:p>
            <a:pPr algn="ctr"/>
            <a:r>
              <a:rPr lang="fr-FR" sz="4400" b="1" i="1" dirty="0">
                <a:latin typeface="inherit"/>
              </a:rPr>
              <a:t>2nd </a:t>
            </a:r>
            <a:r>
              <a:rPr lang="fr-FR" sz="4400" b="1" i="1" dirty="0" err="1">
                <a:latin typeface="inherit"/>
              </a:rPr>
              <a:t>edition</a:t>
            </a:r>
            <a:endParaRPr lang="fr-FR" sz="4400" b="1" i="1" dirty="0">
              <a:latin typeface="inherit"/>
            </a:endParaRPr>
          </a:p>
          <a:p>
            <a:pPr algn="ctr"/>
            <a:r>
              <a:rPr lang="fr-FR" sz="4400" b="1" dirty="0"/>
              <a:t>L'intelligence artificielle et ses applications dans les domaines de Génie-civil et d’Hydraulique </a:t>
            </a:r>
          </a:p>
          <a:p>
            <a:pPr algn="ctr"/>
            <a:r>
              <a:rPr lang="fr-F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« Développement durable, environnement et énergies renouvelables »</a:t>
            </a:r>
            <a:endParaRPr lang="fr-FR" sz="4400" dirty="0"/>
          </a:p>
          <a:p>
            <a:pPr algn="ctr" defTabSz="3906429" eaLnBrk="1" hangingPunct="1">
              <a:defRPr/>
            </a:pPr>
            <a:endParaRPr lang="fr-F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ettangolo arrotondato 12">
            <a:extLst>
              <a:ext uri="{FF2B5EF4-FFF2-40B4-BE49-F238E27FC236}">
                <a16:creationId xmlns:a16="http://schemas.microsoft.com/office/drawing/2014/main" id="{6A3FD50E-7B27-ADB9-4042-54B19DD5A8C3}"/>
              </a:ext>
            </a:extLst>
          </p:cNvPr>
          <p:cNvSpPr/>
          <p:nvPr/>
        </p:nvSpPr>
        <p:spPr>
          <a:xfrm>
            <a:off x="792163" y="16778287"/>
            <a:ext cx="9828212" cy="10293351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algn="ctr">
              <a:spcAft>
                <a:spcPts val="2999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Introduction</a:t>
            </a:r>
          </a:p>
          <a:p>
            <a:pPr marL="360015" indent="-360015">
              <a:buFont typeface="Arial" charset="0"/>
              <a:buChar char="•"/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4" name="Rettangolo arrotondato 19">
            <a:extLst>
              <a:ext uri="{FF2B5EF4-FFF2-40B4-BE49-F238E27FC236}">
                <a16:creationId xmlns:a16="http://schemas.microsoft.com/office/drawing/2014/main" id="{74A75429-F1D1-F0D0-E469-C8762E0956AE}"/>
              </a:ext>
            </a:extLst>
          </p:cNvPr>
          <p:cNvSpPr/>
          <p:nvPr/>
        </p:nvSpPr>
        <p:spPr>
          <a:xfrm>
            <a:off x="730250" y="27530425"/>
            <a:ext cx="9828213" cy="11539538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algn="ctr">
              <a:spcAft>
                <a:spcPts val="2999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Materials and Methods</a:t>
            </a:r>
          </a:p>
          <a:p>
            <a:pPr marL="360015" indent="-360015">
              <a:buFont typeface="Arial" charset="0"/>
              <a:buChar char="•"/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8" name="Rettangolo arrotondato 12">
            <a:extLst>
              <a:ext uri="{FF2B5EF4-FFF2-40B4-BE49-F238E27FC236}">
                <a16:creationId xmlns:a16="http://schemas.microsoft.com/office/drawing/2014/main" id="{79DE3778-251B-04AA-9371-6207C99A3666}"/>
              </a:ext>
            </a:extLst>
          </p:cNvPr>
          <p:cNvSpPr/>
          <p:nvPr/>
        </p:nvSpPr>
        <p:spPr>
          <a:xfrm>
            <a:off x="762000" y="10095204"/>
            <a:ext cx="9826625" cy="6040000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algn="ctr">
              <a:spcAft>
                <a:spcPts val="2999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Abstract</a:t>
            </a:r>
          </a:p>
          <a:p>
            <a:pPr marL="360015" indent="-360015">
              <a:buFont typeface="Arial" charset="0"/>
              <a:buChar char="•"/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9" name="Rettangolo arrotondato 16">
            <a:extLst>
              <a:ext uri="{FF2B5EF4-FFF2-40B4-BE49-F238E27FC236}">
                <a16:creationId xmlns:a16="http://schemas.microsoft.com/office/drawing/2014/main" id="{8A6A0C00-E145-FA5C-33BF-814F948F2F64}"/>
              </a:ext>
            </a:extLst>
          </p:cNvPr>
          <p:cNvSpPr/>
          <p:nvPr/>
        </p:nvSpPr>
        <p:spPr>
          <a:xfrm>
            <a:off x="21817013" y="17736489"/>
            <a:ext cx="9828212" cy="11896725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algn="ctr">
              <a:spcAft>
                <a:spcPts val="2999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Conclusion</a:t>
            </a:r>
          </a:p>
          <a:p>
            <a:pPr marL="360015" indent="-360015">
              <a:buFont typeface="Arial" charset="0"/>
              <a:buChar char="•"/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2" name="Rettangolo arrotondato 16">
            <a:extLst>
              <a:ext uri="{FF2B5EF4-FFF2-40B4-BE49-F238E27FC236}">
                <a16:creationId xmlns:a16="http://schemas.microsoft.com/office/drawing/2014/main" id="{ACE5575C-FDA2-EB1B-BA01-8EFDA24C0448}"/>
              </a:ext>
            </a:extLst>
          </p:cNvPr>
          <p:cNvSpPr/>
          <p:nvPr/>
        </p:nvSpPr>
        <p:spPr>
          <a:xfrm>
            <a:off x="11176794" y="9854332"/>
            <a:ext cx="9829800" cy="9020898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marL="360015" indent="-360015">
              <a:buFont typeface="Arial" charset="0"/>
              <a:buChar char="•"/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4" name="Rettangolo arrotondato 20">
            <a:extLst>
              <a:ext uri="{FF2B5EF4-FFF2-40B4-BE49-F238E27FC236}">
                <a16:creationId xmlns:a16="http://schemas.microsoft.com/office/drawing/2014/main" id="{308AF6F0-9399-D2AE-0E8A-E5FA38896B29}"/>
              </a:ext>
            </a:extLst>
          </p:cNvPr>
          <p:cNvSpPr/>
          <p:nvPr/>
        </p:nvSpPr>
        <p:spPr>
          <a:xfrm>
            <a:off x="11271250" y="19481800"/>
            <a:ext cx="9780588" cy="19588163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algn="ctr">
              <a:spcAft>
                <a:spcPts val="2999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Results</a:t>
            </a:r>
          </a:p>
          <a:p>
            <a:pPr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6" name="Rettangolo arrotondato 20">
            <a:extLst>
              <a:ext uri="{FF2B5EF4-FFF2-40B4-BE49-F238E27FC236}">
                <a16:creationId xmlns:a16="http://schemas.microsoft.com/office/drawing/2014/main" id="{DC26E7CA-2624-5DAB-736F-D52646B05962}"/>
              </a:ext>
            </a:extLst>
          </p:cNvPr>
          <p:cNvSpPr/>
          <p:nvPr/>
        </p:nvSpPr>
        <p:spPr>
          <a:xfrm>
            <a:off x="21882100" y="29903088"/>
            <a:ext cx="9782175" cy="5433867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algn="ctr">
              <a:spcAft>
                <a:spcPts val="2999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References</a:t>
            </a:r>
          </a:p>
          <a:p>
            <a:pPr marL="457190" indent="-457190">
              <a:buFont typeface="Arial" panose="020B0604020202020204" pitchFamily="34" charset="0"/>
              <a:buChar char="•"/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7" name="Rettangolo arrotondato 20">
            <a:extLst>
              <a:ext uri="{FF2B5EF4-FFF2-40B4-BE49-F238E27FC236}">
                <a16:creationId xmlns:a16="http://schemas.microsoft.com/office/drawing/2014/main" id="{D0965E40-C27C-582D-EEBC-D6605C21E495}"/>
              </a:ext>
            </a:extLst>
          </p:cNvPr>
          <p:cNvSpPr/>
          <p:nvPr/>
        </p:nvSpPr>
        <p:spPr>
          <a:xfrm>
            <a:off x="21863050" y="10091016"/>
            <a:ext cx="9782175" cy="7110340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marL="360015" indent="-360015">
              <a:buFont typeface="Arial" charset="0"/>
              <a:buChar char="•"/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17" name="Straight Connector 20">
            <a:extLst>
              <a:ext uri="{FF2B5EF4-FFF2-40B4-BE49-F238E27FC236}">
                <a16:creationId xmlns:a16="http://schemas.microsoft.com/office/drawing/2014/main" id="{E3D52EC3-B9C9-EC66-7815-1907572001B6}"/>
              </a:ext>
            </a:extLst>
          </p:cNvPr>
          <p:cNvCxnSpPr/>
          <p:nvPr/>
        </p:nvCxnSpPr>
        <p:spPr>
          <a:xfrm flipV="1">
            <a:off x="1543051" y="39242332"/>
            <a:ext cx="30856237" cy="122237"/>
          </a:xfrm>
          <a:prstGeom prst="line">
            <a:avLst/>
          </a:prstGeom>
          <a:ln w="161925">
            <a:solidFill>
              <a:schemeClr val="tx2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Rettangolo arrotondato 20">
            <a:extLst>
              <a:ext uri="{FF2B5EF4-FFF2-40B4-BE49-F238E27FC236}">
                <a16:creationId xmlns:a16="http://schemas.microsoft.com/office/drawing/2014/main" id="{2D7900AF-3050-754A-BE99-643EB575F435}"/>
              </a:ext>
            </a:extLst>
          </p:cNvPr>
          <p:cNvSpPr/>
          <p:nvPr/>
        </p:nvSpPr>
        <p:spPr>
          <a:xfrm>
            <a:off x="21882100" y="35606829"/>
            <a:ext cx="9782175" cy="3463134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algn="ctr">
              <a:spcAft>
                <a:spcPts val="2999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Acknowledgments</a:t>
            </a:r>
          </a:p>
          <a:p>
            <a:pPr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B0072AB-EDC3-EAE0-9363-E0051D31DE2E}"/>
              </a:ext>
            </a:extLst>
          </p:cNvPr>
          <p:cNvSpPr txBox="1"/>
          <p:nvPr/>
        </p:nvSpPr>
        <p:spPr>
          <a:xfrm>
            <a:off x="11806207" y="4912620"/>
            <a:ext cx="9787006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800" b="1" dirty="0">
                <a:latin typeface="Andalus" pitchFamily="18" charset="-78"/>
                <a:cs typeface="Andalus" pitchFamily="18" charset="-78"/>
              </a:rPr>
              <a:t>SOUK AHRAS, 06 Novembre 2025 </a:t>
            </a:r>
            <a:endParaRPr lang="fr-FR" sz="4800" b="0" i="0" u="none" strike="noStrike" kern="1200" cap="none" spc="0" baseline="0" dirty="0">
              <a:solidFill>
                <a:srgbClr val="000000"/>
              </a:solidFill>
              <a:effectLst>
                <a:outerShdw dist="38096" dir="8100000">
                  <a:srgbClr val="000000"/>
                </a:outerShdw>
              </a:effectLst>
              <a:uFillTx/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2483548" y="39528084"/>
            <a:ext cx="28432324" cy="28821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Zone de texte 8"/>
          <p:cNvSpPr txBox="1">
            <a:spLocks/>
          </p:cNvSpPr>
          <p:nvPr/>
        </p:nvSpPr>
        <p:spPr>
          <a:xfrm>
            <a:off x="8198588" y="39670961"/>
            <a:ext cx="18145252" cy="2808952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4400" b="1" dirty="0">
                <a:solidFill>
                  <a:schemeClr val="bg1"/>
                </a:solidFill>
              </a:rPr>
              <a:t>Université Mohamed Chérif </a:t>
            </a:r>
            <a:r>
              <a:rPr lang="fr-FR" sz="4400" b="1" dirty="0" err="1">
                <a:solidFill>
                  <a:schemeClr val="bg1"/>
                </a:solidFill>
              </a:rPr>
              <a:t>Messaadia</a:t>
            </a:r>
            <a:r>
              <a:rPr lang="fr-FR" sz="4400" b="1" dirty="0">
                <a:solidFill>
                  <a:schemeClr val="bg1"/>
                </a:solidFill>
              </a:rPr>
              <a:t> Souk-Ahras </a:t>
            </a:r>
            <a:endParaRPr lang="en-US" sz="4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44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Faculté des Sciences et de la Technologie </a:t>
            </a:r>
            <a:endParaRPr lang="fr-FR" sz="4400" dirty="0">
              <a:solidFill>
                <a:schemeClr val="bg1"/>
              </a:solidFill>
            </a:endParaRPr>
          </a:p>
          <a:p>
            <a:pPr algn="ctr"/>
            <a:r>
              <a:rPr lang="fr-FR" sz="44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Laboratoire de Gestion, Maintenance et Réhabilitation des Equipements et des Infrastructures Urbaines </a:t>
            </a:r>
            <a:endParaRPr lang="en-US" sz="4400" dirty="0">
              <a:solidFill>
                <a:schemeClr val="bg1"/>
              </a:solidFill>
              <a:effectLst/>
              <a:ea typeface="Calibri" panose="020F0502020204030204" pitchFamily="34" charset="0"/>
            </a:endParaRPr>
          </a:p>
        </p:txBody>
      </p:sp>
      <p:pic>
        <p:nvPicPr>
          <p:cNvPr id="26" name="Image 25"/>
          <p:cNvPicPr/>
          <p:nvPr/>
        </p:nvPicPr>
        <p:blipFill>
          <a:blip r:embed="rId3" cstate="print"/>
          <a:srcRect r="41054"/>
          <a:stretch>
            <a:fillRect/>
          </a:stretch>
        </p:blipFill>
        <p:spPr bwMode="auto">
          <a:xfrm>
            <a:off x="911912" y="428628"/>
            <a:ext cx="4357718" cy="4094836"/>
          </a:xfrm>
          <a:prstGeom prst="rect">
            <a:avLst/>
          </a:prstGeom>
          <a:noFill/>
          <a:effectLst>
            <a:outerShdw dist="107763" dir="2700000" algn="ctr" rotWithShape="0">
              <a:srgbClr val="548DD4">
                <a:alpha val="50000"/>
              </a:srgbClr>
            </a:outerShdw>
          </a:effectLst>
        </p:spPr>
      </p:pic>
      <p:pic>
        <p:nvPicPr>
          <p:cNvPr id="27" name="Image 26"/>
          <p:cNvPicPr/>
          <p:nvPr/>
        </p:nvPicPr>
        <p:blipFill>
          <a:blip r:embed="rId3" cstate="print"/>
          <a:srcRect l="59535"/>
          <a:stretch>
            <a:fillRect/>
          </a:stretch>
        </p:blipFill>
        <p:spPr bwMode="auto">
          <a:xfrm>
            <a:off x="27558286" y="214314"/>
            <a:ext cx="4357718" cy="4309150"/>
          </a:xfrm>
          <a:prstGeom prst="rect">
            <a:avLst/>
          </a:prstGeom>
          <a:noFill/>
          <a:effectLst>
            <a:outerShdw dist="107763" dir="2700000" algn="ctr" rotWithShape="0">
              <a:srgbClr val="548DD4">
                <a:alpha val="50000"/>
              </a:srgbClr>
            </a:outerShdw>
          </a:effectLst>
        </p:spPr>
      </p:pic>
      <p:sp>
        <p:nvSpPr>
          <p:cNvPr id="33" name="TextBox 21">
            <a:extLst>
              <a:ext uri="{FF2B5EF4-FFF2-40B4-BE49-F238E27FC236}">
                <a16:creationId xmlns:a16="http://schemas.microsoft.com/office/drawing/2014/main" id="{360E9961-3B6D-73F0-107C-1850D7F2B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3548" y="5536419"/>
            <a:ext cx="27181175" cy="233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8000" b="1" dirty="0">
                <a:solidFill>
                  <a:schemeClr val="bg1"/>
                </a:solidFill>
              </a:rPr>
              <a:t>Paper Title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fr-FR" sz="6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102</Words>
  <Application>Microsoft Office PowerPoint</Application>
  <PresentationFormat>Personnalisé</PresentationFormat>
  <Paragraphs>21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Andalus</vt:lpstr>
      <vt:lpstr>Arial</vt:lpstr>
      <vt:lpstr>Calibri</vt:lpstr>
      <vt:lpstr>inherit</vt:lpstr>
      <vt:lpstr>Times New Roman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Poster Template</dc:title>
  <dc:creator>Template.org</dc:creator>
  <cp:keywords>scientific poster template</cp:keywords>
  <cp:lastModifiedBy>imed loukam</cp:lastModifiedBy>
  <cp:revision>71</cp:revision>
  <dcterms:created xsi:type="dcterms:W3CDTF">2012-02-02T05:39:18Z</dcterms:created>
  <dcterms:modified xsi:type="dcterms:W3CDTF">2025-04-14T21:22:19Z</dcterms:modified>
</cp:coreProperties>
</file>